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10691800" cx="7559675"/>
  <p:notesSz cx="6858000" cy="9144000"/>
  <p:embeddedFontLst>
    <p:embeddedFont>
      <p:font typeface="Play"/>
      <p:regular r:id="rId56"/>
      <p:bold r:id="rId57"/>
    </p:embeddedFont>
    <p:embeddedFont>
      <p:font typeface="Roboto"/>
      <p:regular r:id="rId58"/>
      <p:bold r:id="rId59"/>
      <p:italic r:id="rId60"/>
      <p:boldItalic r:id="rId61"/>
    </p:embeddedFont>
    <p:embeddedFont>
      <p:font typeface="Montserrat"/>
      <p:regular r:id="rId62"/>
      <p:bold r:id="rId63"/>
      <p:italic r:id="rId64"/>
      <p:boldItalic r:id="rId65"/>
    </p:embeddedFont>
    <p:embeddedFont>
      <p:font typeface="Helvetica Neue"/>
      <p:regular r:id="rId66"/>
      <p:bold r:id="rId67"/>
      <p:italic r:id="rId68"/>
      <p:boldItalic r:id="rId69"/>
    </p:embeddedFont>
    <p:embeddedFont>
      <p:font typeface="Helvetica Neue Light"/>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93">
          <p15:clr>
            <a:srgbClr val="A4A3A4"/>
          </p15:clr>
        </p15:guide>
        <p15:guide id="2" pos="839">
          <p15:clr>
            <a:srgbClr val="A4A3A4"/>
          </p15:clr>
        </p15:guide>
      </p15:sldGuideLst>
    </p:ext>
    <p:ext uri="GoogleSlidesCustomDataVersion2">
      <go:slidesCustomData xmlns:go="http://customooxmlschemas.google.com/" r:id="rId74" roundtripDataSignature="AMtx7mjjk4dTXSf8I2fVyOStF0Ngybod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93" orient="horz"/>
        <p:guide pos="83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Light-boldItalic.fntdata"/><Relationship Id="rId72" Type="http://schemas.openxmlformats.org/officeDocument/2006/relationships/font" Target="fonts/HelveticaNeueLight-italic.fntdata"/><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Light-bold.fntdata"/><Relationship Id="rId70" Type="http://schemas.openxmlformats.org/officeDocument/2006/relationships/font" Target="fonts/HelveticaNeueLigh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HelveticaNeue-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HelveticaNeue-italic.fntdata"/><Relationship Id="rId23" Type="http://schemas.openxmlformats.org/officeDocument/2006/relationships/slide" Target="slides/slide18.xml"/><Relationship Id="rId67" Type="http://schemas.openxmlformats.org/officeDocument/2006/relationships/font" Target="fonts/HelveticaNeue-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lay-bold.fntdata"/><Relationship Id="rId12" Type="http://schemas.openxmlformats.org/officeDocument/2006/relationships/slide" Target="slides/slide7.xml"/><Relationship Id="rId56" Type="http://schemas.openxmlformats.org/officeDocument/2006/relationships/font" Target="fonts/Play-regular.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IT"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5: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6: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7: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7e7d70c4d_0_6: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337e7d70c4d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337e7d70c4d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43bede38c9_0_0: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343bede38c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343bede38c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b71233d82_0_6: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32b71233d82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g32b71233d82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37e7d70c4d_0_29: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337e7d70c4d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337e7d70c4d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283b7a2129_0_84: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3283b7a2129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g3283b7a2129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8: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427c4313e1_0_4: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3427c4313e1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g3427c4313e1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1dec62e80c_0_41: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31dec62e80c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31dec62e80c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1dec62e80c_0_75: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31dec62e80c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g31dec62e80c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dec62e80c_0_1: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31dec62e80c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31dec62e80c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46301e3d70_0_0: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346301e3d7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g346301e3d7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9: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59665af111_0_4: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359665af111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g359665af111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1a9344fe80_0_18: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31a9344fe80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g31a9344fe80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1b65bf2e13_0_319: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31b65bf2e13_0_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g31b65bf2e13_0_3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3d879cc6c6_0_23: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33d879cc6c6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g33d879cc6c6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283b7a2129_0_214: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3283b7a2129_0_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3283b7a2129_0_2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a1cbfb17b_0_0: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35a1cbfb17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35a1cbfb17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1a9344fe80_0_58: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31a9344fe80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g31a9344fe80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10: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1" name="Google Shape;71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1b65bf2e13_0_354: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31b65bf2e13_0_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g31b65bf2e13_0_3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3841e53600_1_0: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33841e53600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g33841e53600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12: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0" name="Google Shape;77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4e41588099_0_1: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g34e4158809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g34e4158809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283b7a2129_0_26: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g3283b7a2129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8" name="Google Shape;818;g3283b7a2129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1: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6" name="Google Shape;83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23c3392b4c_0_11: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323c3392b4c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g323c3392b4c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1b65bf2e13_0_226: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g31b65bf2e13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9" name="Google Shape;889;g31b65bf2e13_0_2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30dffd461_0_17: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330dffd461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3330dffd461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283b7a2129_0_135: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3283b7a2129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1" name="Google Shape;911;g3283b7a2129_0_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13: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1b65bf2e13_0_0: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31b65bf2e1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8" name="Google Shape;958;g31b65bf2e1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283b7a2129_0_176: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g3283b7a2129_0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6" name="Google Shape;976;g3283b7a2129_0_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3841e53600_1_22: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g33841e53600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5" name="Google Shape;1005;g33841e53600_1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1b65bf2e13_0_180: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g31b65bf2e13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9" name="Google Shape;1029;g31b65bf2e13_0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380a2f884c_0_1: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g3380a2f884c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6" name="Google Shape;1046;g3380a2f884c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1bccfef03b_0_27: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g31bccfef03b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3" name="Google Shape;1063;g31bccfef03b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23c3392b4c_0_65: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g323c3392b4c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0" name="Google Shape;1090;g323c3392b4c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23c3392b4c_0_87: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g323c3392b4c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g323c3392b4c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14ccfdecf_0_0: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2f14ccfdec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2f14ccfdec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3d879cc6c6_0_2: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g33d879cc6c6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7" name="Google Shape;1127;g33d879cc6c6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bccfef03b_0_79: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1bccfef03b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31bccfef03b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21869419bd_0_2:notes"/>
          <p:cNvSpPr/>
          <p:nvPr>
            <p:ph idx="2" type="sldImg"/>
          </p:nvPr>
        </p:nvSpPr>
        <p:spPr>
          <a:xfrm>
            <a:off x="2338388" y="1143000"/>
            <a:ext cx="2181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21869419bd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321869419bd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4:notes"/>
          <p:cNvSpPr/>
          <p:nvPr>
            <p:ph idx="2" type="sldImg"/>
          </p:nvPr>
        </p:nvSpPr>
        <p:spPr>
          <a:xfrm>
            <a:off x="2338388" y="1143000"/>
            <a:ext cx="2181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566976" y="1749795"/>
            <a:ext cx="6425724" cy="37223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960"/>
              <a:buFont typeface="Play"/>
              <a:buNone/>
              <a:defRPr sz="496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 type="subTitle"/>
          </p:nvPr>
        </p:nvSpPr>
        <p:spPr>
          <a:xfrm>
            <a:off x="944960" y="5615678"/>
            <a:ext cx="5669756" cy="2581379"/>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827"/>
              </a:spcBef>
              <a:spcAft>
                <a:spcPts val="0"/>
              </a:spcAft>
              <a:buClr>
                <a:schemeClr val="dk1"/>
              </a:buClr>
              <a:buSzPts val="1984"/>
              <a:buNone/>
              <a:defRPr sz="1984"/>
            </a:lvl1pPr>
            <a:lvl2pPr lvl="1" algn="ctr">
              <a:lnSpc>
                <a:spcPct val="90000"/>
              </a:lnSpc>
              <a:spcBef>
                <a:spcPts val="413"/>
              </a:spcBef>
              <a:spcAft>
                <a:spcPts val="0"/>
              </a:spcAft>
              <a:buClr>
                <a:schemeClr val="dk1"/>
              </a:buClr>
              <a:buSzPts val="1653"/>
              <a:buNone/>
              <a:defRPr sz="1653"/>
            </a:lvl2pPr>
            <a:lvl3pPr lvl="2" algn="ctr">
              <a:lnSpc>
                <a:spcPct val="90000"/>
              </a:lnSpc>
              <a:spcBef>
                <a:spcPts val="413"/>
              </a:spcBef>
              <a:spcAft>
                <a:spcPts val="0"/>
              </a:spcAft>
              <a:buClr>
                <a:schemeClr val="dk1"/>
              </a:buClr>
              <a:buSzPts val="1488"/>
              <a:buNone/>
              <a:defRPr sz="1488"/>
            </a:lvl3pPr>
            <a:lvl4pPr lvl="3" algn="ctr">
              <a:lnSpc>
                <a:spcPct val="90000"/>
              </a:lnSpc>
              <a:spcBef>
                <a:spcPts val="413"/>
              </a:spcBef>
              <a:spcAft>
                <a:spcPts val="0"/>
              </a:spcAft>
              <a:buClr>
                <a:schemeClr val="dk1"/>
              </a:buClr>
              <a:buSzPts val="1323"/>
              <a:buNone/>
              <a:defRPr sz="1323"/>
            </a:lvl4pPr>
            <a:lvl5pPr lvl="4" algn="ctr">
              <a:lnSpc>
                <a:spcPct val="90000"/>
              </a:lnSpc>
              <a:spcBef>
                <a:spcPts val="413"/>
              </a:spcBef>
              <a:spcAft>
                <a:spcPts val="0"/>
              </a:spcAft>
              <a:buClr>
                <a:schemeClr val="dk1"/>
              </a:buClr>
              <a:buSzPts val="1323"/>
              <a:buNone/>
              <a:defRPr sz="1323"/>
            </a:lvl5pPr>
            <a:lvl6pPr lvl="5" algn="ctr">
              <a:lnSpc>
                <a:spcPct val="90000"/>
              </a:lnSpc>
              <a:spcBef>
                <a:spcPts val="413"/>
              </a:spcBef>
              <a:spcAft>
                <a:spcPts val="0"/>
              </a:spcAft>
              <a:buClr>
                <a:schemeClr val="dk1"/>
              </a:buClr>
              <a:buSzPts val="1323"/>
              <a:buNone/>
              <a:defRPr sz="1323"/>
            </a:lvl6pPr>
            <a:lvl7pPr lvl="6" algn="ctr">
              <a:lnSpc>
                <a:spcPct val="90000"/>
              </a:lnSpc>
              <a:spcBef>
                <a:spcPts val="413"/>
              </a:spcBef>
              <a:spcAft>
                <a:spcPts val="0"/>
              </a:spcAft>
              <a:buClr>
                <a:schemeClr val="dk1"/>
              </a:buClr>
              <a:buSzPts val="1323"/>
              <a:buNone/>
              <a:defRPr sz="1323"/>
            </a:lvl7pPr>
            <a:lvl8pPr lvl="7" algn="ctr">
              <a:lnSpc>
                <a:spcPct val="90000"/>
              </a:lnSpc>
              <a:spcBef>
                <a:spcPts val="413"/>
              </a:spcBef>
              <a:spcAft>
                <a:spcPts val="0"/>
              </a:spcAft>
              <a:buClr>
                <a:schemeClr val="dk1"/>
              </a:buClr>
              <a:buSzPts val="1323"/>
              <a:buNone/>
              <a:defRPr sz="1323"/>
            </a:lvl8pPr>
            <a:lvl9pPr lvl="8" algn="ctr">
              <a:lnSpc>
                <a:spcPct val="90000"/>
              </a:lnSpc>
              <a:spcBef>
                <a:spcPts val="413"/>
              </a:spcBef>
              <a:spcAft>
                <a:spcPts val="0"/>
              </a:spcAft>
              <a:buClr>
                <a:schemeClr val="dk1"/>
              </a:buClr>
              <a:buSzPts val="1323"/>
              <a:buNone/>
              <a:defRPr sz="1323"/>
            </a:lvl9pPr>
          </a:lstStyle>
          <a:p/>
        </p:txBody>
      </p:sp>
      <p:sp>
        <p:nvSpPr>
          <p:cNvPr id="18" name="Google Shape;18;p18"/>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8"/>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2" name="Shape 72"/>
        <p:cNvGrpSpPr/>
        <p:nvPr/>
      </p:nvGrpSpPr>
      <p:grpSpPr>
        <a:xfrm>
          <a:off x="0" y="0"/>
          <a:ext cx="0" cy="0"/>
          <a:chOff x="0" y="0"/>
          <a:chExt cx="0" cy="0"/>
        </a:xfrm>
      </p:grpSpPr>
      <p:sp>
        <p:nvSpPr>
          <p:cNvPr id="73" name="Google Shape;73;p27"/>
          <p:cNvSpPr txBox="1"/>
          <p:nvPr>
            <p:ph type="title"/>
          </p:nvPr>
        </p:nvSpPr>
        <p:spPr>
          <a:xfrm>
            <a:off x="519728" y="569242"/>
            <a:ext cx="6520220" cy="20665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7"/>
          <p:cNvSpPr txBox="1"/>
          <p:nvPr>
            <p:ph idx="1" type="body"/>
          </p:nvPr>
        </p:nvSpPr>
        <p:spPr>
          <a:xfrm rot="5400000">
            <a:off x="387910" y="2978019"/>
            <a:ext cx="6783857" cy="65202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3"/>
              </a:spcBef>
              <a:spcAft>
                <a:spcPts val="0"/>
              </a:spcAft>
              <a:buClr>
                <a:schemeClr val="dk1"/>
              </a:buClr>
              <a:buSzPts val="1800"/>
              <a:buChar char="•"/>
              <a:defRPr/>
            </a:lvl2pPr>
            <a:lvl3pPr indent="-342900" lvl="2" marL="1371600" algn="l">
              <a:lnSpc>
                <a:spcPct val="90000"/>
              </a:lnSpc>
              <a:spcBef>
                <a:spcPts val="413"/>
              </a:spcBef>
              <a:spcAft>
                <a:spcPts val="0"/>
              </a:spcAft>
              <a:buClr>
                <a:schemeClr val="dk1"/>
              </a:buClr>
              <a:buSzPts val="1800"/>
              <a:buChar char="•"/>
              <a:defRPr/>
            </a:lvl3pPr>
            <a:lvl4pPr indent="-342900" lvl="3" marL="1828800" algn="l">
              <a:lnSpc>
                <a:spcPct val="90000"/>
              </a:lnSpc>
              <a:spcBef>
                <a:spcPts val="413"/>
              </a:spcBef>
              <a:spcAft>
                <a:spcPts val="0"/>
              </a:spcAft>
              <a:buClr>
                <a:schemeClr val="dk1"/>
              </a:buClr>
              <a:buSzPts val="1800"/>
              <a:buChar char="•"/>
              <a:defRPr/>
            </a:lvl4pPr>
            <a:lvl5pPr indent="-342900" lvl="4" marL="2286000" algn="l">
              <a:lnSpc>
                <a:spcPct val="90000"/>
              </a:lnSpc>
              <a:spcBef>
                <a:spcPts val="413"/>
              </a:spcBef>
              <a:spcAft>
                <a:spcPts val="0"/>
              </a:spcAft>
              <a:buClr>
                <a:schemeClr val="dk1"/>
              </a:buClr>
              <a:buSzPts val="1800"/>
              <a:buChar char="•"/>
              <a:defRPr/>
            </a:lvl5pPr>
            <a:lvl6pPr indent="-342900" lvl="5" marL="2743200" algn="l">
              <a:lnSpc>
                <a:spcPct val="90000"/>
              </a:lnSpc>
              <a:spcBef>
                <a:spcPts val="413"/>
              </a:spcBef>
              <a:spcAft>
                <a:spcPts val="0"/>
              </a:spcAft>
              <a:buClr>
                <a:schemeClr val="dk1"/>
              </a:buClr>
              <a:buSzPts val="1800"/>
              <a:buChar char="•"/>
              <a:defRPr/>
            </a:lvl6pPr>
            <a:lvl7pPr indent="-342900" lvl="6" marL="3200400" algn="l">
              <a:lnSpc>
                <a:spcPct val="90000"/>
              </a:lnSpc>
              <a:spcBef>
                <a:spcPts val="413"/>
              </a:spcBef>
              <a:spcAft>
                <a:spcPts val="0"/>
              </a:spcAft>
              <a:buClr>
                <a:schemeClr val="dk1"/>
              </a:buClr>
              <a:buSzPts val="1800"/>
              <a:buChar char="•"/>
              <a:defRPr/>
            </a:lvl7pPr>
            <a:lvl8pPr indent="-342900" lvl="7" marL="3657600" algn="l">
              <a:lnSpc>
                <a:spcPct val="90000"/>
              </a:lnSpc>
              <a:spcBef>
                <a:spcPts val="413"/>
              </a:spcBef>
              <a:spcAft>
                <a:spcPts val="0"/>
              </a:spcAft>
              <a:buClr>
                <a:schemeClr val="dk1"/>
              </a:buClr>
              <a:buSzPts val="1800"/>
              <a:buChar char="•"/>
              <a:defRPr/>
            </a:lvl8pPr>
            <a:lvl9pPr indent="-342900" lvl="8" marL="4114800" algn="l">
              <a:lnSpc>
                <a:spcPct val="90000"/>
              </a:lnSpc>
              <a:spcBef>
                <a:spcPts val="413"/>
              </a:spcBef>
              <a:spcAft>
                <a:spcPts val="0"/>
              </a:spcAft>
              <a:buClr>
                <a:schemeClr val="dk1"/>
              </a:buClr>
              <a:buSzPts val="1800"/>
              <a:buChar char="•"/>
              <a:defRPr/>
            </a:lvl9pPr>
          </a:lstStyle>
          <a:p/>
        </p:txBody>
      </p:sp>
      <p:sp>
        <p:nvSpPr>
          <p:cNvPr id="75" name="Google Shape;75;p27"/>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7"/>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7"/>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78" name="Shape 78"/>
        <p:cNvGrpSpPr/>
        <p:nvPr/>
      </p:nvGrpSpPr>
      <p:grpSpPr>
        <a:xfrm>
          <a:off x="0" y="0"/>
          <a:ext cx="0" cy="0"/>
          <a:chOff x="0" y="0"/>
          <a:chExt cx="0" cy="0"/>
        </a:xfrm>
      </p:grpSpPr>
      <p:sp>
        <p:nvSpPr>
          <p:cNvPr id="79" name="Google Shape;79;p28"/>
          <p:cNvSpPr txBox="1"/>
          <p:nvPr>
            <p:ph type="title"/>
          </p:nvPr>
        </p:nvSpPr>
        <p:spPr>
          <a:xfrm rot="5400000">
            <a:off x="1694512" y="4284621"/>
            <a:ext cx="9060817" cy="163005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8"/>
          <p:cNvSpPr txBox="1"/>
          <p:nvPr>
            <p:ph idx="1" type="body"/>
          </p:nvPr>
        </p:nvSpPr>
        <p:spPr>
          <a:xfrm rot="5400000">
            <a:off x="-1612846" y="2701814"/>
            <a:ext cx="9060817" cy="479566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3"/>
              </a:spcBef>
              <a:spcAft>
                <a:spcPts val="0"/>
              </a:spcAft>
              <a:buClr>
                <a:schemeClr val="dk1"/>
              </a:buClr>
              <a:buSzPts val="1800"/>
              <a:buChar char="•"/>
              <a:defRPr/>
            </a:lvl2pPr>
            <a:lvl3pPr indent="-342900" lvl="2" marL="1371600" algn="l">
              <a:lnSpc>
                <a:spcPct val="90000"/>
              </a:lnSpc>
              <a:spcBef>
                <a:spcPts val="413"/>
              </a:spcBef>
              <a:spcAft>
                <a:spcPts val="0"/>
              </a:spcAft>
              <a:buClr>
                <a:schemeClr val="dk1"/>
              </a:buClr>
              <a:buSzPts val="1800"/>
              <a:buChar char="•"/>
              <a:defRPr/>
            </a:lvl3pPr>
            <a:lvl4pPr indent="-342900" lvl="3" marL="1828800" algn="l">
              <a:lnSpc>
                <a:spcPct val="90000"/>
              </a:lnSpc>
              <a:spcBef>
                <a:spcPts val="413"/>
              </a:spcBef>
              <a:spcAft>
                <a:spcPts val="0"/>
              </a:spcAft>
              <a:buClr>
                <a:schemeClr val="dk1"/>
              </a:buClr>
              <a:buSzPts val="1800"/>
              <a:buChar char="•"/>
              <a:defRPr/>
            </a:lvl4pPr>
            <a:lvl5pPr indent="-342900" lvl="4" marL="2286000" algn="l">
              <a:lnSpc>
                <a:spcPct val="90000"/>
              </a:lnSpc>
              <a:spcBef>
                <a:spcPts val="413"/>
              </a:spcBef>
              <a:spcAft>
                <a:spcPts val="0"/>
              </a:spcAft>
              <a:buClr>
                <a:schemeClr val="dk1"/>
              </a:buClr>
              <a:buSzPts val="1800"/>
              <a:buChar char="•"/>
              <a:defRPr/>
            </a:lvl5pPr>
            <a:lvl6pPr indent="-342900" lvl="5" marL="2743200" algn="l">
              <a:lnSpc>
                <a:spcPct val="90000"/>
              </a:lnSpc>
              <a:spcBef>
                <a:spcPts val="413"/>
              </a:spcBef>
              <a:spcAft>
                <a:spcPts val="0"/>
              </a:spcAft>
              <a:buClr>
                <a:schemeClr val="dk1"/>
              </a:buClr>
              <a:buSzPts val="1800"/>
              <a:buChar char="•"/>
              <a:defRPr/>
            </a:lvl6pPr>
            <a:lvl7pPr indent="-342900" lvl="6" marL="3200400" algn="l">
              <a:lnSpc>
                <a:spcPct val="90000"/>
              </a:lnSpc>
              <a:spcBef>
                <a:spcPts val="413"/>
              </a:spcBef>
              <a:spcAft>
                <a:spcPts val="0"/>
              </a:spcAft>
              <a:buClr>
                <a:schemeClr val="dk1"/>
              </a:buClr>
              <a:buSzPts val="1800"/>
              <a:buChar char="•"/>
              <a:defRPr/>
            </a:lvl7pPr>
            <a:lvl8pPr indent="-342900" lvl="7" marL="3657600" algn="l">
              <a:lnSpc>
                <a:spcPct val="90000"/>
              </a:lnSpc>
              <a:spcBef>
                <a:spcPts val="413"/>
              </a:spcBef>
              <a:spcAft>
                <a:spcPts val="0"/>
              </a:spcAft>
              <a:buClr>
                <a:schemeClr val="dk1"/>
              </a:buClr>
              <a:buSzPts val="1800"/>
              <a:buChar char="•"/>
              <a:defRPr/>
            </a:lvl8pPr>
            <a:lvl9pPr indent="-342900" lvl="8" marL="4114800" algn="l">
              <a:lnSpc>
                <a:spcPct val="90000"/>
              </a:lnSpc>
              <a:spcBef>
                <a:spcPts val="413"/>
              </a:spcBef>
              <a:spcAft>
                <a:spcPts val="0"/>
              </a:spcAft>
              <a:buClr>
                <a:schemeClr val="dk1"/>
              </a:buClr>
              <a:buSzPts val="1800"/>
              <a:buChar char="•"/>
              <a:defRPr/>
            </a:lvl9pPr>
          </a:lstStyle>
          <a:p/>
        </p:txBody>
      </p:sp>
      <p:sp>
        <p:nvSpPr>
          <p:cNvPr id="81" name="Google Shape;81;p28"/>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8"/>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8"/>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519728" y="569242"/>
            <a:ext cx="6520220" cy="20665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 type="body"/>
          </p:nvPr>
        </p:nvSpPr>
        <p:spPr>
          <a:xfrm>
            <a:off x="519728" y="2846200"/>
            <a:ext cx="6520220" cy="678385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3"/>
              </a:spcBef>
              <a:spcAft>
                <a:spcPts val="0"/>
              </a:spcAft>
              <a:buClr>
                <a:schemeClr val="dk1"/>
              </a:buClr>
              <a:buSzPts val="1800"/>
              <a:buChar char="•"/>
              <a:defRPr/>
            </a:lvl2pPr>
            <a:lvl3pPr indent="-342900" lvl="2" marL="1371600" algn="l">
              <a:lnSpc>
                <a:spcPct val="90000"/>
              </a:lnSpc>
              <a:spcBef>
                <a:spcPts val="413"/>
              </a:spcBef>
              <a:spcAft>
                <a:spcPts val="0"/>
              </a:spcAft>
              <a:buClr>
                <a:schemeClr val="dk1"/>
              </a:buClr>
              <a:buSzPts val="1800"/>
              <a:buChar char="•"/>
              <a:defRPr/>
            </a:lvl3pPr>
            <a:lvl4pPr indent="-342900" lvl="3" marL="1828800" algn="l">
              <a:lnSpc>
                <a:spcPct val="90000"/>
              </a:lnSpc>
              <a:spcBef>
                <a:spcPts val="413"/>
              </a:spcBef>
              <a:spcAft>
                <a:spcPts val="0"/>
              </a:spcAft>
              <a:buClr>
                <a:schemeClr val="dk1"/>
              </a:buClr>
              <a:buSzPts val="1800"/>
              <a:buChar char="•"/>
              <a:defRPr/>
            </a:lvl4pPr>
            <a:lvl5pPr indent="-342900" lvl="4" marL="2286000" algn="l">
              <a:lnSpc>
                <a:spcPct val="90000"/>
              </a:lnSpc>
              <a:spcBef>
                <a:spcPts val="413"/>
              </a:spcBef>
              <a:spcAft>
                <a:spcPts val="0"/>
              </a:spcAft>
              <a:buClr>
                <a:schemeClr val="dk1"/>
              </a:buClr>
              <a:buSzPts val="1800"/>
              <a:buChar char="•"/>
              <a:defRPr/>
            </a:lvl5pPr>
            <a:lvl6pPr indent="-342900" lvl="5" marL="2743200" algn="l">
              <a:lnSpc>
                <a:spcPct val="90000"/>
              </a:lnSpc>
              <a:spcBef>
                <a:spcPts val="413"/>
              </a:spcBef>
              <a:spcAft>
                <a:spcPts val="0"/>
              </a:spcAft>
              <a:buClr>
                <a:schemeClr val="dk1"/>
              </a:buClr>
              <a:buSzPts val="1800"/>
              <a:buChar char="•"/>
              <a:defRPr/>
            </a:lvl6pPr>
            <a:lvl7pPr indent="-342900" lvl="6" marL="3200400" algn="l">
              <a:lnSpc>
                <a:spcPct val="90000"/>
              </a:lnSpc>
              <a:spcBef>
                <a:spcPts val="413"/>
              </a:spcBef>
              <a:spcAft>
                <a:spcPts val="0"/>
              </a:spcAft>
              <a:buClr>
                <a:schemeClr val="dk1"/>
              </a:buClr>
              <a:buSzPts val="1800"/>
              <a:buChar char="•"/>
              <a:defRPr/>
            </a:lvl7pPr>
            <a:lvl8pPr indent="-342900" lvl="7" marL="3657600" algn="l">
              <a:lnSpc>
                <a:spcPct val="90000"/>
              </a:lnSpc>
              <a:spcBef>
                <a:spcPts val="413"/>
              </a:spcBef>
              <a:spcAft>
                <a:spcPts val="0"/>
              </a:spcAft>
              <a:buClr>
                <a:schemeClr val="dk1"/>
              </a:buClr>
              <a:buSzPts val="1800"/>
              <a:buChar char="•"/>
              <a:defRPr/>
            </a:lvl8pPr>
            <a:lvl9pPr indent="-342900" lvl="8" marL="4114800" algn="l">
              <a:lnSpc>
                <a:spcPct val="90000"/>
              </a:lnSpc>
              <a:spcBef>
                <a:spcPts val="413"/>
              </a:spcBef>
              <a:spcAft>
                <a:spcPts val="0"/>
              </a:spcAft>
              <a:buClr>
                <a:schemeClr val="dk1"/>
              </a:buClr>
              <a:buSzPts val="1800"/>
              <a:buChar char="•"/>
              <a:defRPr/>
            </a:lvl9pPr>
          </a:lstStyle>
          <a:p/>
        </p:txBody>
      </p:sp>
      <p:sp>
        <p:nvSpPr>
          <p:cNvPr id="24" name="Google Shape;24;p19"/>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9"/>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515791" y="2665532"/>
            <a:ext cx="6520220" cy="44474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960"/>
              <a:buFont typeface="Play"/>
              <a:buNone/>
              <a:defRPr sz="496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0"/>
          <p:cNvSpPr txBox="1"/>
          <p:nvPr>
            <p:ph idx="1" type="body"/>
          </p:nvPr>
        </p:nvSpPr>
        <p:spPr>
          <a:xfrm>
            <a:off x="515791" y="7155103"/>
            <a:ext cx="6520220" cy="233883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27"/>
              </a:spcBef>
              <a:spcAft>
                <a:spcPts val="0"/>
              </a:spcAft>
              <a:buClr>
                <a:srgbClr val="757575"/>
              </a:buClr>
              <a:buSzPts val="1984"/>
              <a:buNone/>
              <a:defRPr sz="1984">
                <a:solidFill>
                  <a:srgbClr val="757575"/>
                </a:solidFill>
              </a:defRPr>
            </a:lvl1pPr>
            <a:lvl2pPr indent="-228600" lvl="1" marL="914400" algn="l">
              <a:lnSpc>
                <a:spcPct val="90000"/>
              </a:lnSpc>
              <a:spcBef>
                <a:spcPts val="413"/>
              </a:spcBef>
              <a:spcAft>
                <a:spcPts val="0"/>
              </a:spcAft>
              <a:buClr>
                <a:srgbClr val="757575"/>
              </a:buClr>
              <a:buSzPts val="1653"/>
              <a:buNone/>
              <a:defRPr sz="1653">
                <a:solidFill>
                  <a:srgbClr val="757575"/>
                </a:solidFill>
              </a:defRPr>
            </a:lvl2pPr>
            <a:lvl3pPr indent="-228600" lvl="2" marL="1371600" algn="l">
              <a:lnSpc>
                <a:spcPct val="90000"/>
              </a:lnSpc>
              <a:spcBef>
                <a:spcPts val="413"/>
              </a:spcBef>
              <a:spcAft>
                <a:spcPts val="0"/>
              </a:spcAft>
              <a:buClr>
                <a:srgbClr val="757575"/>
              </a:buClr>
              <a:buSzPts val="1488"/>
              <a:buNone/>
              <a:defRPr sz="1488">
                <a:solidFill>
                  <a:srgbClr val="757575"/>
                </a:solidFill>
              </a:defRPr>
            </a:lvl3pPr>
            <a:lvl4pPr indent="-228600" lvl="3" marL="1828800" algn="l">
              <a:lnSpc>
                <a:spcPct val="90000"/>
              </a:lnSpc>
              <a:spcBef>
                <a:spcPts val="413"/>
              </a:spcBef>
              <a:spcAft>
                <a:spcPts val="0"/>
              </a:spcAft>
              <a:buClr>
                <a:srgbClr val="757575"/>
              </a:buClr>
              <a:buSzPts val="1323"/>
              <a:buNone/>
              <a:defRPr sz="1323">
                <a:solidFill>
                  <a:srgbClr val="757575"/>
                </a:solidFill>
              </a:defRPr>
            </a:lvl4pPr>
            <a:lvl5pPr indent="-228600" lvl="4" marL="2286000" algn="l">
              <a:lnSpc>
                <a:spcPct val="90000"/>
              </a:lnSpc>
              <a:spcBef>
                <a:spcPts val="413"/>
              </a:spcBef>
              <a:spcAft>
                <a:spcPts val="0"/>
              </a:spcAft>
              <a:buClr>
                <a:srgbClr val="757575"/>
              </a:buClr>
              <a:buSzPts val="1323"/>
              <a:buNone/>
              <a:defRPr sz="1323">
                <a:solidFill>
                  <a:srgbClr val="757575"/>
                </a:solidFill>
              </a:defRPr>
            </a:lvl5pPr>
            <a:lvl6pPr indent="-228600" lvl="5" marL="2743200" algn="l">
              <a:lnSpc>
                <a:spcPct val="90000"/>
              </a:lnSpc>
              <a:spcBef>
                <a:spcPts val="413"/>
              </a:spcBef>
              <a:spcAft>
                <a:spcPts val="0"/>
              </a:spcAft>
              <a:buClr>
                <a:srgbClr val="757575"/>
              </a:buClr>
              <a:buSzPts val="1323"/>
              <a:buNone/>
              <a:defRPr sz="1323">
                <a:solidFill>
                  <a:srgbClr val="757575"/>
                </a:solidFill>
              </a:defRPr>
            </a:lvl6pPr>
            <a:lvl7pPr indent="-228600" lvl="6" marL="3200400" algn="l">
              <a:lnSpc>
                <a:spcPct val="90000"/>
              </a:lnSpc>
              <a:spcBef>
                <a:spcPts val="413"/>
              </a:spcBef>
              <a:spcAft>
                <a:spcPts val="0"/>
              </a:spcAft>
              <a:buClr>
                <a:srgbClr val="757575"/>
              </a:buClr>
              <a:buSzPts val="1323"/>
              <a:buNone/>
              <a:defRPr sz="1323">
                <a:solidFill>
                  <a:srgbClr val="757575"/>
                </a:solidFill>
              </a:defRPr>
            </a:lvl7pPr>
            <a:lvl8pPr indent="-228600" lvl="7" marL="3657600" algn="l">
              <a:lnSpc>
                <a:spcPct val="90000"/>
              </a:lnSpc>
              <a:spcBef>
                <a:spcPts val="413"/>
              </a:spcBef>
              <a:spcAft>
                <a:spcPts val="0"/>
              </a:spcAft>
              <a:buClr>
                <a:srgbClr val="757575"/>
              </a:buClr>
              <a:buSzPts val="1323"/>
              <a:buNone/>
              <a:defRPr sz="1323">
                <a:solidFill>
                  <a:srgbClr val="757575"/>
                </a:solidFill>
              </a:defRPr>
            </a:lvl8pPr>
            <a:lvl9pPr indent="-228600" lvl="8" marL="4114800" algn="l">
              <a:lnSpc>
                <a:spcPct val="90000"/>
              </a:lnSpc>
              <a:spcBef>
                <a:spcPts val="413"/>
              </a:spcBef>
              <a:spcAft>
                <a:spcPts val="0"/>
              </a:spcAft>
              <a:buClr>
                <a:srgbClr val="757575"/>
              </a:buClr>
              <a:buSzPts val="1323"/>
              <a:buNone/>
              <a:defRPr sz="1323">
                <a:solidFill>
                  <a:srgbClr val="757575"/>
                </a:solidFill>
              </a:defRPr>
            </a:lvl9pPr>
          </a:lstStyle>
          <a:p/>
        </p:txBody>
      </p:sp>
      <p:sp>
        <p:nvSpPr>
          <p:cNvPr id="30" name="Google Shape;30;p20"/>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519728" y="569242"/>
            <a:ext cx="6520220" cy="20665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 type="body"/>
          </p:nvPr>
        </p:nvSpPr>
        <p:spPr>
          <a:xfrm>
            <a:off x="519728" y="2846200"/>
            <a:ext cx="3212862" cy="678385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3"/>
              </a:spcBef>
              <a:spcAft>
                <a:spcPts val="0"/>
              </a:spcAft>
              <a:buClr>
                <a:schemeClr val="dk1"/>
              </a:buClr>
              <a:buSzPts val="1800"/>
              <a:buChar char="•"/>
              <a:defRPr/>
            </a:lvl2pPr>
            <a:lvl3pPr indent="-342900" lvl="2" marL="1371600" algn="l">
              <a:lnSpc>
                <a:spcPct val="90000"/>
              </a:lnSpc>
              <a:spcBef>
                <a:spcPts val="413"/>
              </a:spcBef>
              <a:spcAft>
                <a:spcPts val="0"/>
              </a:spcAft>
              <a:buClr>
                <a:schemeClr val="dk1"/>
              </a:buClr>
              <a:buSzPts val="1800"/>
              <a:buChar char="•"/>
              <a:defRPr/>
            </a:lvl3pPr>
            <a:lvl4pPr indent="-342900" lvl="3" marL="1828800" algn="l">
              <a:lnSpc>
                <a:spcPct val="90000"/>
              </a:lnSpc>
              <a:spcBef>
                <a:spcPts val="413"/>
              </a:spcBef>
              <a:spcAft>
                <a:spcPts val="0"/>
              </a:spcAft>
              <a:buClr>
                <a:schemeClr val="dk1"/>
              </a:buClr>
              <a:buSzPts val="1800"/>
              <a:buChar char="•"/>
              <a:defRPr/>
            </a:lvl4pPr>
            <a:lvl5pPr indent="-342900" lvl="4" marL="2286000" algn="l">
              <a:lnSpc>
                <a:spcPct val="90000"/>
              </a:lnSpc>
              <a:spcBef>
                <a:spcPts val="413"/>
              </a:spcBef>
              <a:spcAft>
                <a:spcPts val="0"/>
              </a:spcAft>
              <a:buClr>
                <a:schemeClr val="dk1"/>
              </a:buClr>
              <a:buSzPts val="1800"/>
              <a:buChar char="•"/>
              <a:defRPr/>
            </a:lvl5pPr>
            <a:lvl6pPr indent="-342900" lvl="5" marL="2743200" algn="l">
              <a:lnSpc>
                <a:spcPct val="90000"/>
              </a:lnSpc>
              <a:spcBef>
                <a:spcPts val="413"/>
              </a:spcBef>
              <a:spcAft>
                <a:spcPts val="0"/>
              </a:spcAft>
              <a:buClr>
                <a:schemeClr val="dk1"/>
              </a:buClr>
              <a:buSzPts val="1800"/>
              <a:buChar char="•"/>
              <a:defRPr/>
            </a:lvl6pPr>
            <a:lvl7pPr indent="-342900" lvl="6" marL="3200400" algn="l">
              <a:lnSpc>
                <a:spcPct val="90000"/>
              </a:lnSpc>
              <a:spcBef>
                <a:spcPts val="413"/>
              </a:spcBef>
              <a:spcAft>
                <a:spcPts val="0"/>
              </a:spcAft>
              <a:buClr>
                <a:schemeClr val="dk1"/>
              </a:buClr>
              <a:buSzPts val="1800"/>
              <a:buChar char="•"/>
              <a:defRPr/>
            </a:lvl7pPr>
            <a:lvl8pPr indent="-342900" lvl="7" marL="3657600" algn="l">
              <a:lnSpc>
                <a:spcPct val="90000"/>
              </a:lnSpc>
              <a:spcBef>
                <a:spcPts val="413"/>
              </a:spcBef>
              <a:spcAft>
                <a:spcPts val="0"/>
              </a:spcAft>
              <a:buClr>
                <a:schemeClr val="dk1"/>
              </a:buClr>
              <a:buSzPts val="1800"/>
              <a:buChar char="•"/>
              <a:defRPr/>
            </a:lvl8pPr>
            <a:lvl9pPr indent="-342900" lvl="8" marL="4114800" algn="l">
              <a:lnSpc>
                <a:spcPct val="90000"/>
              </a:lnSpc>
              <a:spcBef>
                <a:spcPts val="413"/>
              </a:spcBef>
              <a:spcAft>
                <a:spcPts val="0"/>
              </a:spcAft>
              <a:buClr>
                <a:schemeClr val="dk1"/>
              </a:buClr>
              <a:buSzPts val="1800"/>
              <a:buChar char="•"/>
              <a:defRPr/>
            </a:lvl9pPr>
          </a:lstStyle>
          <a:p/>
        </p:txBody>
      </p:sp>
      <p:sp>
        <p:nvSpPr>
          <p:cNvPr id="36" name="Google Shape;36;p21"/>
          <p:cNvSpPr txBox="1"/>
          <p:nvPr>
            <p:ph idx="2" type="body"/>
          </p:nvPr>
        </p:nvSpPr>
        <p:spPr>
          <a:xfrm>
            <a:off x="3827085" y="2846200"/>
            <a:ext cx="3212862" cy="678385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3"/>
              </a:spcBef>
              <a:spcAft>
                <a:spcPts val="0"/>
              </a:spcAft>
              <a:buClr>
                <a:schemeClr val="dk1"/>
              </a:buClr>
              <a:buSzPts val="1800"/>
              <a:buChar char="•"/>
              <a:defRPr/>
            </a:lvl2pPr>
            <a:lvl3pPr indent="-342900" lvl="2" marL="1371600" algn="l">
              <a:lnSpc>
                <a:spcPct val="90000"/>
              </a:lnSpc>
              <a:spcBef>
                <a:spcPts val="413"/>
              </a:spcBef>
              <a:spcAft>
                <a:spcPts val="0"/>
              </a:spcAft>
              <a:buClr>
                <a:schemeClr val="dk1"/>
              </a:buClr>
              <a:buSzPts val="1800"/>
              <a:buChar char="•"/>
              <a:defRPr/>
            </a:lvl3pPr>
            <a:lvl4pPr indent="-342900" lvl="3" marL="1828800" algn="l">
              <a:lnSpc>
                <a:spcPct val="90000"/>
              </a:lnSpc>
              <a:spcBef>
                <a:spcPts val="413"/>
              </a:spcBef>
              <a:spcAft>
                <a:spcPts val="0"/>
              </a:spcAft>
              <a:buClr>
                <a:schemeClr val="dk1"/>
              </a:buClr>
              <a:buSzPts val="1800"/>
              <a:buChar char="•"/>
              <a:defRPr/>
            </a:lvl4pPr>
            <a:lvl5pPr indent="-342900" lvl="4" marL="2286000" algn="l">
              <a:lnSpc>
                <a:spcPct val="90000"/>
              </a:lnSpc>
              <a:spcBef>
                <a:spcPts val="413"/>
              </a:spcBef>
              <a:spcAft>
                <a:spcPts val="0"/>
              </a:spcAft>
              <a:buClr>
                <a:schemeClr val="dk1"/>
              </a:buClr>
              <a:buSzPts val="1800"/>
              <a:buChar char="•"/>
              <a:defRPr/>
            </a:lvl5pPr>
            <a:lvl6pPr indent="-342900" lvl="5" marL="2743200" algn="l">
              <a:lnSpc>
                <a:spcPct val="90000"/>
              </a:lnSpc>
              <a:spcBef>
                <a:spcPts val="413"/>
              </a:spcBef>
              <a:spcAft>
                <a:spcPts val="0"/>
              </a:spcAft>
              <a:buClr>
                <a:schemeClr val="dk1"/>
              </a:buClr>
              <a:buSzPts val="1800"/>
              <a:buChar char="•"/>
              <a:defRPr/>
            </a:lvl6pPr>
            <a:lvl7pPr indent="-342900" lvl="6" marL="3200400" algn="l">
              <a:lnSpc>
                <a:spcPct val="90000"/>
              </a:lnSpc>
              <a:spcBef>
                <a:spcPts val="413"/>
              </a:spcBef>
              <a:spcAft>
                <a:spcPts val="0"/>
              </a:spcAft>
              <a:buClr>
                <a:schemeClr val="dk1"/>
              </a:buClr>
              <a:buSzPts val="1800"/>
              <a:buChar char="•"/>
              <a:defRPr/>
            </a:lvl7pPr>
            <a:lvl8pPr indent="-342900" lvl="7" marL="3657600" algn="l">
              <a:lnSpc>
                <a:spcPct val="90000"/>
              </a:lnSpc>
              <a:spcBef>
                <a:spcPts val="413"/>
              </a:spcBef>
              <a:spcAft>
                <a:spcPts val="0"/>
              </a:spcAft>
              <a:buClr>
                <a:schemeClr val="dk1"/>
              </a:buClr>
              <a:buSzPts val="1800"/>
              <a:buChar char="•"/>
              <a:defRPr/>
            </a:lvl8pPr>
            <a:lvl9pPr indent="-342900" lvl="8" marL="4114800" algn="l">
              <a:lnSpc>
                <a:spcPct val="90000"/>
              </a:lnSpc>
              <a:spcBef>
                <a:spcPts val="413"/>
              </a:spcBef>
              <a:spcAft>
                <a:spcPts val="0"/>
              </a:spcAft>
              <a:buClr>
                <a:schemeClr val="dk1"/>
              </a:buClr>
              <a:buSzPts val="1800"/>
              <a:buChar char="•"/>
              <a:defRPr/>
            </a:lvl9pPr>
          </a:lstStyle>
          <a:p/>
        </p:txBody>
      </p:sp>
      <p:sp>
        <p:nvSpPr>
          <p:cNvPr id="37" name="Google Shape;37;p21"/>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520712" y="569242"/>
            <a:ext cx="6520220" cy="20665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idx="1" type="body"/>
          </p:nvPr>
        </p:nvSpPr>
        <p:spPr>
          <a:xfrm>
            <a:off x="520713" y="2620980"/>
            <a:ext cx="3198096" cy="128450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827"/>
              </a:spcBef>
              <a:spcAft>
                <a:spcPts val="0"/>
              </a:spcAft>
              <a:buClr>
                <a:schemeClr val="dk1"/>
              </a:buClr>
              <a:buSzPts val="1984"/>
              <a:buNone/>
              <a:defRPr b="1" sz="1984"/>
            </a:lvl1pPr>
            <a:lvl2pPr indent="-228600" lvl="1" marL="914400" algn="l">
              <a:lnSpc>
                <a:spcPct val="90000"/>
              </a:lnSpc>
              <a:spcBef>
                <a:spcPts val="413"/>
              </a:spcBef>
              <a:spcAft>
                <a:spcPts val="0"/>
              </a:spcAft>
              <a:buClr>
                <a:schemeClr val="dk1"/>
              </a:buClr>
              <a:buSzPts val="1653"/>
              <a:buNone/>
              <a:defRPr b="1" sz="1653"/>
            </a:lvl2pPr>
            <a:lvl3pPr indent="-228600" lvl="2" marL="1371600" algn="l">
              <a:lnSpc>
                <a:spcPct val="90000"/>
              </a:lnSpc>
              <a:spcBef>
                <a:spcPts val="413"/>
              </a:spcBef>
              <a:spcAft>
                <a:spcPts val="0"/>
              </a:spcAft>
              <a:buClr>
                <a:schemeClr val="dk1"/>
              </a:buClr>
              <a:buSzPts val="1488"/>
              <a:buNone/>
              <a:defRPr b="1" sz="1488"/>
            </a:lvl3pPr>
            <a:lvl4pPr indent="-228600" lvl="3" marL="1828800" algn="l">
              <a:lnSpc>
                <a:spcPct val="90000"/>
              </a:lnSpc>
              <a:spcBef>
                <a:spcPts val="413"/>
              </a:spcBef>
              <a:spcAft>
                <a:spcPts val="0"/>
              </a:spcAft>
              <a:buClr>
                <a:schemeClr val="dk1"/>
              </a:buClr>
              <a:buSzPts val="1323"/>
              <a:buNone/>
              <a:defRPr b="1" sz="1323"/>
            </a:lvl4pPr>
            <a:lvl5pPr indent="-228600" lvl="4" marL="2286000" algn="l">
              <a:lnSpc>
                <a:spcPct val="90000"/>
              </a:lnSpc>
              <a:spcBef>
                <a:spcPts val="413"/>
              </a:spcBef>
              <a:spcAft>
                <a:spcPts val="0"/>
              </a:spcAft>
              <a:buClr>
                <a:schemeClr val="dk1"/>
              </a:buClr>
              <a:buSzPts val="1323"/>
              <a:buNone/>
              <a:defRPr b="1" sz="1323"/>
            </a:lvl5pPr>
            <a:lvl6pPr indent="-228600" lvl="5" marL="2743200" algn="l">
              <a:lnSpc>
                <a:spcPct val="90000"/>
              </a:lnSpc>
              <a:spcBef>
                <a:spcPts val="413"/>
              </a:spcBef>
              <a:spcAft>
                <a:spcPts val="0"/>
              </a:spcAft>
              <a:buClr>
                <a:schemeClr val="dk1"/>
              </a:buClr>
              <a:buSzPts val="1323"/>
              <a:buNone/>
              <a:defRPr b="1" sz="1323"/>
            </a:lvl6pPr>
            <a:lvl7pPr indent="-228600" lvl="6" marL="3200400" algn="l">
              <a:lnSpc>
                <a:spcPct val="90000"/>
              </a:lnSpc>
              <a:spcBef>
                <a:spcPts val="413"/>
              </a:spcBef>
              <a:spcAft>
                <a:spcPts val="0"/>
              </a:spcAft>
              <a:buClr>
                <a:schemeClr val="dk1"/>
              </a:buClr>
              <a:buSzPts val="1323"/>
              <a:buNone/>
              <a:defRPr b="1" sz="1323"/>
            </a:lvl7pPr>
            <a:lvl8pPr indent="-228600" lvl="7" marL="3657600" algn="l">
              <a:lnSpc>
                <a:spcPct val="90000"/>
              </a:lnSpc>
              <a:spcBef>
                <a:spcPts val="413"/>
              </a:spcBef>
              <a:spcAft>
                <a:spcPts val="0"/>
              </a:spcAft>
              <a:buClr>
                <a:schemeClr val="dk1"/>
              </a:buClr>
              <a:buSzPts val="1323"/>
              <a:buNone/>
              <a:defRPr b="1" sz="1323"/>
            </a:lvl8pPr>
            <a:lvl9pPr indent="-228600" lvl="8" marL="4114800" algn="l">
              <a:lnSpc>
                <a:spcPct val="90000"/>
              </a:lnSpc>
              <a:spcBef>
                <a:spcPts val="413"/>
              </a:spcBef>
              <a:spcAft>
                <a:spcPts val="0"/>
              </a:spcAft>
              <a:buClr>
                <a:schemeClr val="dk1"/>
              </a:buClr>
              <a:buSzPts val="1323"/>
              <a:buNone/>
              <a:defRPr b="1" sz="1323"/>
            </a:lvl9pPr>
          </a:lstStyle>
          <a:p/>
        </p:txBody>
      </p:sp>
      <p:sp>
        <p:nvSpPr>
          <p:cNvPr id="43" name="Google Shape;43;p22"/>
          <p:cNvSpPr txBox="1"/>
          <p:nvPr>
            <p:ph idx="2" type="body"/>
          </p:nvPr>
        </p:nvSpPr>
        <p:spPr>
          <a:xfrm>
            <a:off x="520713" y="3905482"/>
            <a:ext cx="3198096" cy="57443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3"/>
              </a:spcBef>
              <a:spcAft>
                <a:spcPts val="0"/>
              </a:spcAft>
              <a:buClr>
                <a:schemeClr val="dk1"/>
              </a:buClr>
              <a:buSzPts val="1800"/>
              <a:buChar char="•"/>
              <a:defRPr/>
            </a:lvl2pPr>
            <a:lvl3pPr indent="-342900" lvl="2" marL="1371600" algn="l">
              <a:lnSpc>
                <a:spcPct val="90000"/>
              </a:lnSpc>
              <a:spcBef>
                <a:spcPts val="413"/>
              </a:spcBef>
              <a:spcAft>
                <a:spcPts val="0"/>
              </a:spcAft>
              <a:buClr>
                <a:schemeClr val="dk1"/>
              </a:buClr>
              <a:buSzPts val="1800"/>
              <a:buChar char="•"/>
              <a:defRPr/>
            </a:lvl3pPr>
            <a:lvl4pPr indent="-342900" lvl="3" marL="1828800" algn="l">
              <a:lnSpc>
                <a:spcPct val="90000"/>
              </a:lnSpc>
              <a:spcBef>
                <a:spcPts val="413"/>
              </a:spcBef>
              <a:spcAft>
                <a:spcPts val="0"/>
              </a:spcAft>
              <a:buClr>
                <a:schemeClr val="dk1"/>
              </a:buClr>
              <a:buSzPts val="1800"/>
              <a:buChar char="•"/>
              <a:defRPr/>
            </a:lvl4pPr>
            <a:lvl5pPr indent="-342900" lvl="4" marL="2286000" algn="l">
              <a:lnSpc>
                <a:spcPct val="90000"/>
              </a:lnSpc>
              <a:spcBef>
                <a:spcPts val="413"/>
              </a:spcBef>
              <a:spcAft>
                <a:spcPts val="0"/>
              </a:spcAft>
              <a:buClr>
                <a:schemeClr val="dk1"/>
              </a:buClr>
              <a:buSzPts val="1800"/>
              <a:buChar char="•"/>
              <a:defRPr/>
            </a:lvl5pPr>
            <a:lvl6pPr indent="-342900" lvl="5" marL="2743200" algn="l">
              <a:lnSpc>
                <a:spcPct val="90000"/>
              </a:lnSpc>
              <a:spcBef>
                <a:spcPts val="413"/>
              </a:spcBef>
              <a:spcAft>
                <a:spcPts val="0"/>
              </a:spcAft>
              <a:buClr>
                <a:schemeClr val="dk1"/>
              </a:buClr>
              <a:buSzPts val="1800"/>
              <a:buChar char="•"/>
              <a:defRPr/>
            </a:lvl6pPr>
            <a:lvl7pPr indent="-342900" lvl="6" marL="3200400" algn="l">
              <a:lnSpc>
                <a:spcPct val="90000"/>
              </a:lnSpc>
              <a:spcBef>
                <a:spcPts val="413"/>
              </a:spcBef>
              <a:spcAft>
                <a:spcPts val="0"/>
              </a:spcAft>
              <a:buClr>
                <a:schemeClr val="dk1"/>
              </a:buClr>
              <a:buSzPts val="1800"/>
              <a:buChar char="•"/>
              <a:defRPr/>
            </a:lvl7pPr>
            <a:lvl8pPr indent="-342900" lvl="7" marL="3657600" algn="l">
              <a:lnSpc>
                <a:spcPct val="90000"/>
              </a:lnSpc>
              <a:spcBef>
                <a:spcPts val="413"/>
              </a:spcBef>
              <a:spcAft>
                <a:spcPts val="0"/>
              </a:spcAft>
              <a:buClr>
                <a:schemeClr val="dk1"/>
              </a:buClr>
              <a:buSzPts val="1800"/>
              <a:buChar char="•"/>
              <a:defRPr/>
            </a:lvl8pPr>
            <a:lvl9pPr indent="-342900" lvl="8" marL="4114800" algn="l">
              <a:lnSpc>
                <a:spcPct val="90000"/>
              </a:lnSpc>
              <a:spcBef>
                <a:spcPts val="413"/>
              </a:spcBef>
              <a:spcAft>
                <a:spcPts val="0"/>
              </a:spcAft>
              <a:buClr>
                <a:schemeClr val="dk1"/>
              </a:buClr>
              <a:buSzPts val="1800"/>
              <a:buChar char="•"/>
              <a:defRPr/>
            </a:lvl9pPr>
          </a:lstStyle>
          <a:p/>
        </p:txBody>
      </p:sp>
      <p:sp>
        <p:nvSpPr>
          <p:cNvPr id="44" name="Google Shape;44;p22"/>
          <p:cNvSpPr txBox="1"/>
          <p:nvPr>
            <p:ph idx="3" type="body"/>
          </p:nvPr>
        </p:nvSpPr>
        <p:spPr>
          <a:xfrm>
            <a:off x="3827086" y="2620980"/>
            <a:ext cx="3213847" cy="128450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827"/>
              </a:spcBef>
              <a:spcAft>
                <a:spcPts val="0"/>
              </a:spcAft>
              <a:buClr>
                <a:schemeClr val="dk1"/>
              </a:buClr>
              <a:buSzPts val="1984"/>
              <a:buNone/>
              <a:defRPr b="1" sz="1984"/>
            </a:lvl1pPr>
            <a:lvl2pPr indent="-228600" lvl="1" marL="914400" algn="l">
              <a:lnSpc>
                <a:spcPct val="90000"/>
              </a:lnSpc>
              <a:spcBef>
                <a:spcPts val="413"/>
              </a:spcBef>
              <a:spcAft>
                <a:spcPts val="0"/>
              </a:spcAft>
              <a:buClr>
                <a:schemeClr val="dk1"/>
              </a:buClr>
              <a:buSzPts val="1653"/>
              <a:buNone/>
              <a:defRPr b="1" sz="1653"/>
            </a:lvl2pPr>
            <a:lvl3pPr indent="-228600" lvl="2" marL="1371600" algn="l">
              <a:lnSpc>
                <a:spcPct val="90000"/>
              </a:lnSpc>
              <a:spcBef>
                <a:spcPts val="413"/>
              </a:spcBef>
              <a:spcAft>
                <a:spcPts val="0"/>
              </a:spcAft>
              <a:buClr>
                <a:schemeClr val="dk1"/>
              </a:buClr>
              <a:buSzPts val="1488"/>
              <a:buNone/>
              <a:defRPr b="1" sz="1488"/>
            </a:lvl3pPr>
            <a:lvl4pPr indent="-228600" lvl="3" marL="1828800" algn="l">
              <a:lnSpc>
                <a:spcPct val="90000"/>
              </a:lnSpc>
              <a:spcBef>
                <a:spcPts val="413"/>
              </a:spcBef>
              <a:spcAft>
                <a:spcPts val="0"/>
              </a:spcAft>
              <a:buClr>
                <a:schemeClr val="dk1"/>
              </a:buClr>
              <a:buSzPts val="1323"/>
              <a:buNone/>
              <a:defRPr b="1" sz="1323"/>
            </a:lvl4pPr>
            <a:lvl5pPr indent="-228600" lvl="4" marL="2286000" algn="l">
              <a:lnSpc>
                <a:spcPct val="90000"/>
              </a:lnSpc>
              <a:spcBef>
                <a:spcPts val="413"/>
              </a:spcBef>
              <a:spcAft>
                <a:spcPts val="0"/>
              </a:spcAft>
              <a:buClr>
                <a:schemeClr val="dk1"/>
              </a:buClr>
              <a:buSzPts val="1323"/>
              <a:buNone/>
              <a:defRPr b="1" sz="1323"/>
            </a:lvl5pPr>
            <a:lvl6pPr indent="-228600" lvl="5" marL="2743200" algn="l">
              <a:lnSpc>
                <a:spcPct val="90000"/>
              </a:lnSpc>
              <a:spcBef>
                <a:spcPts val="413"/>
              </a:spcBef>
              <a:spcAft>
                <a:spcPts val="0"/>
              </a:spcAft>
              <a:buClr>
                <a:schemeClr val="dk1"/>
              </a:buClr>
              <a:buSzPts val="1323"/>
              <a:buNone/>
              <a:defRPr b="1" sz="1323"/>
            </a:lvl6pPr>
            <a:lvl7pPr indent="-228600" lvl="6" marL="3200400" algn="l">
              <a:lnSpc>
                <a:spcPct val="90000"/>
              </a:lnSpc>
              <a:spcBef>
                <a:spcPts val="413"/>
              </a:spcBef>
              <a:spcAft>
                <a:spcPts val="0"/>
              </a:spcAft>
              <a:buClr>
                <a:schemeClr val="dk1"/>
              </a:buClr>
              <a:buSzPts val="1323"/>
              <a:buNone/>
              <a:defRPr b="1" sz="1323"/>
            </a:lvl7pPr>
            <a:lvl8pPr indent="-228600" lvl="7" marL="3657600" algn="l">
              <a:lnSpc>
                <a:spcPct val="90000"/>
              </a:lnSpc>
              <a:spcBef>
                <a:spcPts val="413"/>
              </a:spcBef>
              <a:spcAft>
                <a:spcPts val="0"/>
              </a:spcAft>
              <a:buClr>
                <a:schemeClr val="dk1"/>
              </a:buClr>
              <a:buSzPts val="1323"/>
              <a:buNone/>
              <a:defRPr b="1" sz="1323"/>
            </a:lvl8pPr>
            <a:lvl9pPr indent="-228600" lvl="8" marL="4114800" algn="l">
              <a:lnSpc>
                <a:spcPct val="90000"/>
              </a:lnSpc>
              <a:spcBef>
                <a:spcPts val="413"/>
              </a:spcBef>
              <a:spcAft>
                <a:spcPts val="0"/>
              </a:spcAft>
              <a:buClr>
                <a:schemeClr val="dk1"/>
              </a:buClr>
              <a:buSzPts val="1323"/>
              <a:buNone/>
              <a:defRPr b="1" sz="1323"/>
            </a:lvl9pPr>
          </a:lstStyle>
          <a:p/>
        </p:txBody>
      </p:sp>
      <p:sp>
        <p:nvSpPr>
          <p:cNvPr id="45" name="Google Shape;45;p22"/>
          <p:cNvSpPr txBox="1"/>
          <p:nvPr>
            <p:ph idx="4" type="body"/>
          </p:nvPr>
        </p:nvSpPr>
        <p:spPr>
          <a:xfrm>
            <a:off x="3827086" y="3905482"/>
            <a:ext cx="3213847" cy="57443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3"/>
              </a:spcBef>
              <a:spcAft>
                <a:spcPts val="0"/>
              </a:spcAft>
              <a:buClr>
                <a:schemeClr val="dk1"/>
              </a:buClr>
              <a:buSzPts val="1800"/>
              <a:buChar char="•"/>
              <a:defRPr/>
            </a:lvl2pPr>
            <a:lvl3pPr indent="-342900" lvl="2" marL="1371600" algn="l">
              <a:lnSpc>
                <a:spcPct val="90000"/>
              </a:lnSpc>
              <a:spcBef>
                <a:spcPts val="413"/>
              </a:spcBef>
              <a:spcAft>
                <a:spcPts val="0"/>
              </a:spcAft>
              <a:buClr>
                <a:schemeClr val="dk1"/>
              </a:buClr>
              <a:buSzPts val="1800"/>
              <a:buChar char="•"/>
              <a:defRPr/>
            </a:lvl3pPr>
            <a:lvl4pPr indent="-342900" lvl="3" marL="1828800" algn="l">
              <a:lnSpc>
                <a:spcPct val="90000"/>
              </a:lnSpc>
              <a:spcBef>
                <a:spcPts val="413"/>
              </a:spcBef>
              <a:spcAft>
                <a:spcPts val="0"/>
              </a:spcAft>
              <a:buClr>
                <a:schemeClr val="dk1"/>
              </a:buClr>
              <a:buSzPts val="1800"/>
              <a:buChar char="•"/>
              <a:defRPr/>
            </a:lvl4pPr>
            <a:lvl5pPr indent="-342900" lvl="4" marL="2286000" algn="l">
              <a:lnSpc>
                <a:spcPct val="90000"/>
              </a:lnSpc>
              <a:spcBef>
                <a:spcPts val="413"/>
              </a:spcBef>
              <a:spcAft>
                <a:spcPts val="0"/>
              </a:spcAft>
              <a:buClr>
                <a:schemeClr val="dk1"/>
              </a:buClr>
              <a:buSzPts val="1800"/>
              <a:buChar char="•"/>
              <a:defRPr/>
            </a:lvl5pPr>
            <a:lvl6pPr indent="-342900" lvl="5" marL="2743200" algn="l">
              <a:lnSpc>
                <a:spcPct val="90000"/>
              </a:lnSpc>
              <a:spcBef>
                <a:spcPts val="413"/>
              </a:spcBef>
              <a:spcAft>
                <a:spcPts val="0"/>
              </a:spcAft>
              <a:buClr>
                <a:schemeClr val="dk1"/>
              </a:buClr>
              <a:buSzPts val="1800"/>
              <a:buChar char="•"/>
              <a:defRPr/>
            </a:lvl6pPr>
            <a:lvl7pPr indent="-342900" lvl="6" marL="3200400" algn="l">
              <a:lnSpc>
                <a:spcPct val="90000"/>
              </a:lnSpc>
              <a:spcBef>
                <a:spcPts val="413"/>
              </a:spcBef>
              <a:spcAft>
                <a:spcPts val="0"/>
              </a:spcAft>
              <a:buClr>
                <a:schemeClr val="dk1"/>
              </a:buClr>
              <a:buSzPts val="1800"/>
              <a:buChar char="•"/>
              <a:defRPr/>
            </a:lvl7pPr>
            <a:lvl8pPr indent="-342900" lvl="7" marL="3657600" algn="l">
              <a:lnSpc>
                <a:spcPct val="90000"/>
              </a:lnSpc>
              <a:spcBef>
                <a:spcPts val="413"/>
              </a:spcBef>
              <a:spcAft>
                <a:spcPts val="0"/>
              </a:spcAft>
              <a:buClr>
                <a:schemeClr val="dk1"/>
              </a:buClr>
              <a:buSzPts val="1800"/>
              <a:buChar char="•"/>
              <a:defRPr/>
            </a:lvl8pPr>
            <a:lvl9pPr indent="-342900" lvl="8" marL="4114800" algn="l">
              <a:lnSpc>
                <a:spcPct val="90000"/>
              </a:lnSpc>
              <a:spcBef>
                <a:spcPts val="413"/>
              </a:spcBef>
              <a:spcAft>
                <a:spcPts val="0"/>
              </a:spcAft>
              <a:buClr>
                <a:schemeClr val="dk1"/>
              </a:buClr>
              <a:buSzPts val="1800"/>
              <a:buChar char="•"/>
              <a:defRPr/>
            </a:lvl9pPr>
          </a:lstStyle>
          <a:p/>
        </p:txBody>
      </p:sp>
      <p:sp>
        <p:nvSpPr>
          <p:cNvPr id="46" name="Google Shape;46;p22"/>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519728" y="569242"/>
            <a:ext cx="6520220" cy="20665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4" name="Shape 54"/>
        <p:cNvGrpSpPr/>
        <p:nvPr/>
      </p:nvGrpSpPr>
      <p:grpSpPr>
        <a:xfrm>
          <a:off x="0" y="0"/>
          <a:ext cx="0" cy="0"/>
          <a:chOff x="0" y="0"/>
          <a:chExt cx="0" cy="0"/>
        </a:xfrm>
      </p:grpSpPr>
      <p:sp>
        <p:nvSpPr>
          <p:cNvPr id="55" name="Google Shape;55;p24"/>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4"/>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8" name="Shape 58"/>
        <p:cNvGrpSpPr/>
        <p:nvPr/>
      </p:nvGrpSpPr>
      <p:grpSpPr>
        <a:xfrm>
          <a:off x="0" y="0"/>
          <a:ext cx="0" cy="0"/>
          <a:chOff x="0" y="0"/>
          <a:chExt cx="0" cy="0"/>
        </a:xfrm>
      </p:grpSpPr>
      <p:sp>
        <p:nvSpPr>
          <p:cNvPr id="59" name="Google Shape;59;p25"/>
          <p:cNvSpPr txBox="1"/>
          <p:nvPr>
            <p:ph type="title"/>
          </p:nvPr>
        </p:nvSpPr>
        <p:spPr>
          <a:xfrm>
            <a:off x="520712" y="712788"/>
            <a:ext cx="2438192" cy="249475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645"/>
              <a:buFont typeface="Play"/>
              <a:buNone/>
              <a:defRPr sz="264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 type="body"/>
          </p:nvPr>
        </p:nvSpPr>
        <p:spPr>
          <a:xfrm>
            <a:off x="3213847" y="1539425"/>
            <a:ext cx="3827085" cy="7598117"/>
          </a:xfrm>
          <a:prstGeom prst="rect">
            <a:avLst/>
          </a:prstGeom>
          <a:noFill/>
          <a:ln>
            <a:noFill/>
          </a:ln>
        </p:spPr>
        <p:txBody>
          <a:bodyPr anchorCtr="0" anchor="t" bIns="45700" lIns="91425" spcFirstLastPara="1" rIns="91425" wrap="square" tIns="45700">
            <a:normAutofit/>
          </a:bodyPr>
          <a:lstStyle>
            <a:lvl1pPr indent="-396557" lvl="0" marL="457200" algn="l">
              <a:lnSpc>
                <a:spcPct val="90000"/>
              </a:lnSpc>
              <a:spcBef>
                <a:spcPts val="827"/>
              </a:spcBef>
              <a:spcAft>
                <a:spcPts val="0"/>
              </a:spcAft>
              <a:buClr>
                <a:schemeClr val="dk1"/>
              </a:buClr>
              <a:buSzPts val="2645"/>
              <a:buChar char="•"/>
              <a:defRPr sz="2645"/>
            </a:lvl1pPr>
            <a:lvl2pPr indent="-375602" lvl="1" marL="914400" algn="l">
              <a:lnSpc>
                <a:spcPct val="90000"/>
              </a:lnSpc>
              <a:spcBef>
                <a:spcPts val="413"/>
              </a:spcBef>
              <a:spcAft>
                <a:spcPts val="0"/>
              </a:spcAft>
              <a:buClr>
                <a:schemeClr val="dk1"/>
              </a:buClr>
              <a:buSzPts val="2315"/>
              <a:buChar char="•"/>
              <a:defRPr sz="2315"/>
            </a:lvl2pPr>
            <a:lvl3pPr indent="-354583" lvl="2" marL="1371600" algn="l">
              <a:lnSpc>
                <a:spcPct val="90000"/>
              </a:lnSpc>
              <a:spcBef>
                <a:spcPts val="413"/>
              </a:spcBef>
              <a:spcAft>
                <a:spcPts val="0"/>
              </a:spcAft>
              <a:buClr>
                <a:schemeClr val="dk1"/>
              </a:buClr>
              <a:buSzPts val="1984"/>
              <a:buChar char="•"/>
              <a:defRPr sz="1984"/>
            </a:lvl3pPr>
            <a:lvl4pPr indent="-333565" lvl="3" marL="1828800" algn="l">
              <a:lnSpc>
                <a:spcPct val="90000"/>
              </a:lnSpc>
              <a:spcBef>
                <a:spcPts val="413"/>
              </a:spcBef>
              <a:spcAft>
                <a:spcPts val="0"/>
              </a:spcAft>
              <a:buClr>
                <a:schemeClr val="dk1"/>
              </a:buClr>
              <a:buSzPts val="1653"/>
              <a:buChar char="•"/>
              <a:defRPr sz="1653"/>
            </a:lvl4pPr>
            <a:lvl5pPr indent="-333565" lvl="4" marL="2286000" algn="l">
              <a:lnSpc>
                <a:spcPct val="90000"/>
              </a:lnSpc>
              <a:spcBef>
                <a:spcPts val="413"/>
              </a:spcBef>
              <a:spcAft>
                <a:spcPts val="0"/>
              </a:spcAft>
              <a:buClr>
                <a:schemeClr val="dk1"/>
              </a:buClr>
              <a:buSzPts val="1653"/>
              <a:buChar char="•"/>
              <a:defRPr sz="1653"/>
            </a:lvl5pPr>
            <a:lvl6pPr indent="-333565" lvl="5" marL="2743200" algn="l">
              <a:lnSpc>
                <a:spcPct val="90000"/>
              </a:lnSpc>
              <a:spcBef>
                <a:spcPts val="413"/>
              </a:spcBef>
              <a:spcAft>
                <a:spcPts val="0"/>
              </a:spcAft>
              <a:buClr>
                <a:schemeClr val="dk1"/>
              </a:buClr>
              <a:buSzPts val="1653"/>
              <a:buChar char="•"/>
              <a:defRPr sz="1653"/>
            </a:lvl6pPr>
            <a:lvl7pPr indent="-333565" lvl="6" marL="3200400" algn="l">
              <a:lnSpc>
                <a:spcPct val="90000"/>
              </a:lnSpc>
              <a:spcBef>
                <a:spcPts val="413"/>
              </a:spcBef>
              <a:spcAft>
                <a:spcPts val="0"/>
              </a:spcAft>
              <a:buClr>
                <a:schemeClr val="dk1"/>
              </a:buClr>
              <a:buSzPts val="1653"/>
              <a:buChar char="•"/>
              <a:defRPr sz="1653"/>
            </a:lvl7pPr>
            <a:lvl8pPr indent="-333565" lvl="7" marL="3657600" algn="l">
              <a:lnSpc>
                <a:spcPct val="90000"/>
              </a:lnSpc>
              <a:spcBef>
                <a:spcPts val="413"/>
              </a:spcBef>
              <a:spcAft>
                <a:spcPts val="0"/>
              </a:spcAft>
              <a:buClr>
                <a:schemeClr val="dk1"/>
              </a:buClr>
              <a:buSzPts val="1653"/>
              <a:buChar char="•"/>
              <a:defRPr sz="1653"/>
            </a:lvl8pPr>
            <a:lvl9pPr indent="-333565" lvl="8" marL="4114800" algn="l">
              <a:lnSpc>
                <a:spcPct val="90000"/>
              </a:lnSpc>
              <a:spcBef>
                <a:spcPts val="413"/>
              </a:spcBef>
              <a:spcAft>
                <a:spcPts val="0"/>
              </a:spcAft>
              <a:buClr>
                <a:schemeClr val="dk1"/>
              </a:buClr>
              <a:buSzPts val="1653"/>
              <a:buChar char="•"/>
              <a:defRPr sz="1653"/>
            </a:lvl9pPr>
          </a:lstStyle>
          <a:p/>
        </p:txBody>
      </p:sp>
      <p:sp>
        <p:nvSpPr>
          <p:cNvPr id="61" name="Google Shape;61;p25"/>
          <p:cNvSpPr txBox="1"/>
          <p:nvPr>
            <p:ph idx="2" type="body"/>
          </p:nvPr>
        </p:nvSpPr>
        <p:spPr>
          <a:xfrm>
            <a:off x="520712" y="3207544"/>
            <a:ext cx="2438192" cy="594237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27"/>
              </a:spcBef>
              <a:spcAft>
                <a:spcPts val="0"/>
              </a:spcAft>
              <a:buClr>
                <a:schemeClr val="dk1"/>
              </a:buClr>
              <a:buSzPts val="1323"/>
              <a:buNone/>
              <a:defRPr sz="1323"/>
            </a:lvl1pPr>
            <a:lvl2pPr indent="-228600" lvl="1" marL="914400" algn="l">
              <a:lnSpc>
                <a:spcPct val="90000"/>
              </a:lnSpc>
              <a:spcBef>
                <a:spcPts val="413"/>
              </a:spcBef>
              <a:spcAft>
                <a:spcPts val="0"/>
              </a:spcAft>
              <a:buClr>
                <a:schemeClr val="dk1"/>
              </a:buClr>
              <a:buSzPts val="1157"/>
              <a:buNone/>
              <a:defRPr sz="1157"/>
            </a:lvl2pPr>
            <a:lvl3pPr indent="-228600" lvl="2" marL="1371600" algn="l">
              <a:lnSpc>
                <a:spcPct val="90000"/>
              </a:lnSpc>
              <a:spcBef>
                <a:spcPts val="413"/>
              </a:spcBef>
              <a:spcAft>
                <a:spcPts val="0"/>
              </a:spcAft>
              <a:buClr>
                <a:schemeClr val="dk1"/>
              </a:buClr>
              <a:buSzPts val="992"/>
              <a:buNone/>
              <a:defRPr sz="992"/>
            </a:lvl3pPr>
            <a:lvl4pPr indent="-228600" lvl="3" marL="1828800" algn="l">
              <a:lnSpc>
                <a:spcPct val="90000"/>
              </a:lnSpc>
              <a:spcBef>
                <a:spcPts val="413"/>
              </a:spcBef>
              <a:spcAft>
                <a:spcPts val="0"/>
              </a:spcAft>
              <a:buClr>
                <a:schemeClr val="dk1"/>
              </a:buClr>
              <a:buSzPts val="827"/>
              <a:buNone/>
              <a:defRPr sz="827"/>
            </a:lvl4pPr>
            <a:lvl5pPr indent="-228600" lvl="4" marL="2286000" algn="l">
              <a:lnSpc>
                <a:spcPct val="90000"/>
              </a:lnSpc>
              <a:spcBef>
                <a:spcPts val="413"/>
              </a:spcBef>
              <a:spcAft>
                <a:spcPts val="0"/>
              </a:spcAft>
              <a:buClr>
                <a:schemeClr val="dk1"/>
              </a:buClr>
              <a:buSzPts val="827"/>
              <a:buNone/>
              <a:defRPr sz="827"/>
            </a:lvl5pPr>
            <a:lvl6pPr indent="-228600" lvl="5" marL="2743200" algn="l">
              <a:lnSpc>
                <a:spcPct val="90000"/>
              </a:lnSpc>
              <a:spcBef>
                <a:spcPts val="413"/>
              </a:spcBef>
              <a:spcAft>
                <a:spcPts val="0"/>
              </a:spcAft>
              <a:buClr>
                <a:schemeClr val="dk1"/>
              </a:buClr>
              <a:buSzPts val="827"/>
              <a:buNone/>
              <a:defRPr sz="827"/>
            </a:lvl6pPr>
            <a:lvl7pPr indent="-228600" lvl="6" marL="3200400" algn="l">
              <a:lnSpc>
                <a:spcPct val="90000"/>
              </a:lnSpc>
              <a:spcBef>
                <a:spcPts val="413"/>
              </a:spcBef>
              <a:spcAft>
                <a:spcPts val="0"/>
              </a:spcAft>
              <a:buClr>
                <a:schemeClr val="dk1"/>
              </a:buClr>
              <a:buSzPts val="827"/>
              <a:buNone/>
              <a:defRPr sz="827"/>
            </a:lvl7pPr>
            <a:lvl8pPr indent="-228600" lvl="7" marL="3657600" algn="l">
              <a:lnSpc>
                <a:spcPct val="90000"/>
              </a:lnSpc>
              <a:spcBef>
                <a:spcPts val="413"/>
              </a:spcBef>
              <a:spcAft>
                <a:spcPts val="0"/>
              </a:spcAft>
              <a:buClr>
                <a:schemeClr val="dk1"/>
              </a:buClr>
              <a:buSzPts val="827"/>
              <a:buNone/>
              <a:defRPr sz="827"/>
            </a:lvl8pPr>
            <a:lvl9pPr indent="-228600" lvl="8" marL="4114800" algn="l">
              <a:lnSpc>
                <a:spcPct val="90000"/>
              </a:lnSpc>
              <a:spcBef>
                <a:spcPts val="413"/>
              </a:spcBef>
              <a:spcAft>
                <a:spcPts val="0"/>
              </a:spcAft>
              <a:buClr>
                <a:schemeClr val="dk1"/>
              </a:buClr>
              <a:buSzPts val="827"/>
              <a:buNone/>
              <a:defRPr sz="827"/>
            </a:lvl9pPr>
          </a:lstStyle>
          <a:p/>
        </p:txBody>
      </p:sp>
      <p:sp>
        <p:nvSpPr>
          <p:cNvPr id="62" name="Google Shape;62;p25"/>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5"/>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5" name="Shape 65"/>
        <p:cNvGrpSpPr/>
        <p:nvPr/>
      </p:nvGrpSpPr>
      <p:grpSpPr>
        <a:xfrm>
          <a:off x="0" y="0"/>
          <a:ext cx="0" cy="0"/>
          <a:chOff x="0" y="0"/>
          <a:chExt cx="0" cy="0"/>
        </a:xfrm>
      </p:grpSpPr>
      <p:sp>
        <p:nvSpPr>
          <p:cNvPr id="66" name="Google Shape;66;p26"/>
          <p:cNvSpPr txBox="1"/>
          <p:nvPr>
            <p:ph type="title"/>
          </p:nvPr>
        </p:nvSpPr>
        <p:spPr>
          <a:xfrm>
            <a:off x="520712" y="712788"/>
            <a:ext cx="2438192" cy="249475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645"/>
              <a:buFont typeface="Play"/>
              <a:buNone/>
              <a:defRPr sz="264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p:nvPr>
            <p:ph idx="2" type="pic"/>
          </p:nvPr>
        </p:nvSpPr>
        <p:spPr>
          <a:xfrm>
            <a:off x="3213847" y="1539425"/>
            <a:ext cx="3827085" cy="7598117"/>
          </a:xfrm>
          <a:prstGeom prst="rect">
            <a:avLst/>
          </a:prstGeom>
          <a:noFill/>
          <a:ln>
            <a:noFill/>
          </a:ln>
        </p:spPr>
      </p:sp>
      <p:sp>
        <p:nvSpPr>
          <p:cNvPr id="68" name="Google Shape;68;p26"/>
          <p:cNvSpPr txBox="1"/>
          <p:nvPr>
            <p:ph idx="1" type="body"/>
          </p:nvPr>
        </p:nvSpPr>
        <p:spPr>
          <a:xfrm>
            <a:off x="520712" y="3207544"/>
            <a:ext cx="2438192" cy="594237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27"/>
              </a:spcBef>
              <a:spcAft>
                <a:spcPts val="0"/>
              </a:spcAft>
              <a:buClr>
                <a:schemeClr val="dk1"/>
              </a:buClr>
              <a:buSzPts val="1323"/>
              <a:buNone/>
              <a:defRPr sz="1323"/>
            </a:lvl1pPr>
            <a:lvl2pPr indent="-228600" lvl="1" marL="914400" algn="l">
              <a:lnSpc>
                <a:spcPct val="90000"/>
              </a:lnSpc>
              <a:spcBef>
                <a:spcPts val="413"/>
              </a:spcBef>
              <a:spcAft>
                <a:spcPts val="0"/>
              </a:spcAft>
              <a:buClr>
                <a:schemeClr val="dk1"/>
              </a:buClr>
              <a:buSzPts val="1157"/>
              <a:buNone/>
              <a:defRPr sz="1157"/>
            </a:lvl2pPr>
            <a:lvl3pPr indent="-228600" lvl="2" marL="1371600" algn="l">
              <a:lnSpc>
                <a:spcPct val="90000"/>
              </a:lnSpc>
              <a:spcBef>
                <a:spcPts val="413"/>
              </a:spcBef>
              <a:spcAft>
                <a:spcPts val="0"/>
              </a:spcAft>
              <a:buClr>
                <a:schemeClr val="dk1"/>
              </a:buClr>
              <a:buSzPts val="992"/>
              <a:buNone/>
              <a:defRPr sz="992"/>
            </a:lvl3pPr>
            <a:lvl4pPr indent="-228600" lvl="3" marL="1828800" algn="l">
              <a:lnSpc>
                <a:spcPct val="90000"/>
              </a:lnSpc>
              <a:spcBef>
                <a:spcPts val="413"/>
              </a:spcBef>
              <a:spcAft>
                <a:spcPts val="0"/>
              </a:spcAft>
              <a:buClr>
                <a:schemeClr val="dk1"/>
              </a:buClr>
              <a:buSzPts val="827"/>
              <a:buNone/>
              <a:defRPr sz="827"/>
            </a:lvl4pPr>
            <a:lvl5pPr indent="-228600" lvl="4" marL="2286000" algn="l">
              <a:lnSpc>
                <a:spcPct val="90000"/>
              </a:lnSpc>
              <a:spcBef>
                <a:spcPts val="413"/>
              </a:spcBef>
              <a:spcAft>
                <a:spcPts val="0"/>
              </a:spcAft>
              <a:buClr>
                <a:schemeClr val="dk1"/>
              </a:buClr>
              <a:buSzPts val="827"/>
              <a:buNone/>
              <a:defRPr sz="827"/>
            </a:lvl5pPr>
            <a:lvl6pPr indent="-228600" lvl="5" marL="2743200" algn="l">
              <a:lnSpc>
                <a:spcPct val="90000"/>
              </a:lnSpc>
              <a:spcBef>
                <a:spcPts val="413"/>
              </a:spcBef>
              <a:spcAft>
                <a:spcPts val="0"/>
              </a:spcAft>
              <a:buClr>
                <a:schemeClr val="dk1"/>
              </a:buClr>
              <a:buSzPts val="827"/>
              <a:buNone/>
              <a:defRPr sz="827"/>
            </a:lvl6pPr>
            <a:lvl7pPr indent="-228600" lvl="6" marL="3200400" algn="l">
              <a:lnSpc>
                <a:spcPct val="90000"/>
              </a:lnSpc>
              <a:spcBef>
                <a:spcPts val="413"/>
              </a:spcBef>
              <a:spcAft>
                <a:spcPts val="0"/>
              </a:spcAft>
              <a:buClr>
                <a:schemeClr val="dk1"/>
              </a:buClr>
              <a:buSzPts val="827"/>
              <a:buNone/>
              <a:defRPr sz="827"/>
            </a:lvl7pPr>
            <a:lvl8pPr indent="-228600" lvl="7" marL="3657600" algn="l">
              <a:lnSpc>
                <a:spcPct val="90000"/>
              </a:lnSpc>
              <a:spcBef>
                <a:spcPts val="413"/>
              </a:spcBef>
              <a:spcAft>
                <a:spcPts val="0"/>
              </a:spcAft>
              <a:buClr>
                <a:schemeClr val="dk1"/>
              </a:buClr>
              <a:buSzPts val="827"/>
              <a:buNone/>
              <a:defRPr sz="827"/>
            </a:lvl8pPr>
            <a:lvl9pPr indent="-228600" lvl="8" marL="4114800" algn="l">
              <a:lnSpc>
                <a:spcPct val="90000"/>
              </a:lnSpc>
              <a:spcBef>
                <a:spcPts val="413"/>
              </a:spcBef>
              <a:spcAft>
                <a:spcPts val="0"/>
              </a:spcAft>
              <a:buClr>
                <a:schemeClr val="dk1"/>
              </a:buClr>
              <a:buSzPts val="827"/>
              <a:buNone/>
              <a:defRPr sz="827"/>
            </a:lvl9pPr>
          </a:lstStyle>
          <a:p/>
        </p:txBody>
      </p:sp>
      <p:sp>
        <p:nvSpPr>
          <p:cNvPr id="69" name="Google Shape;69;p26"/>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6"/>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519728" y="569242"/>
            <a:ext cx="6520220" cy="206659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37"/>
              <a:buFont typeface="Play"/>
              <a:buNone/>
              <a:defRPr b="0" i="0" sz="3637"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7"/>
          <p:cNvSpPr txBox="1"/>
          <p:nvPr>
            <p:ph idx="1" type="body"/>
          </p:nvPr>
        </p:nvSpPr>
        <p:spPr>
          <a:xfrm>
            <a:off x="519728" y="2846200"/>
            <a:ext cx="6520220" cy="6783857"/>
          </a:xfrm>
          <a:prstGeom prst="rect">
            <a:avLst/>
          </a:prstGeom>
          <a:noFill/>
          <a:ln>
            <a:noFill/>
          </a:ln>
        </p:spPr>
        <p:txBody>
          <a:bodyPr anchorCtr="0" anchor="t" bIns="45700" lIns="91425" spcFirstLastPara="1" rIns="91425" wrap="square" tIns="45700">
            <a:normAutofit/>
          </a:bodyPr>
          <a:lstStyle>
            <a:lvl1pPr indent="-375602" lvl="0" marL="457200" marR="0" rtl="0" algn="l">
              <a:lnSpc>
                <a:spcPct val="90000"/>
              </a:lnSpc>
              <a:spcBef>
                <a:spcPts val="827"/>
              </a:spcBef>
              <a:spcAft>
                <a:spcPts val="0"/>
              </a:spcAft>
              <a:buClr>
                <a:schemeClr val="dk1"/>
              </a:buClr>
              <a:buSzPts val="2315"/>
              <a:buFont typeface="Arial"/>
              <a:buChar char="•"/>
              <a:defRPr b="0" i="0" sz="2315" u="none" cap="none" strike="noStrike">
                <a:solidFill>
                  <a:schemeClr val="dk1"/>
                </a:solidFill>
                <a:latin typeface="Arial"/>
                <a:ea typeface="Arial"/>
                <a:cs typeface="Arial"/>
                <a:sym typeface="Arial"/>
              </a:defRPr>
            </a:lvl1pPr>
            <a:lvl2pPr indent="-354583" lvl="1" marL="914400" marR="0" rtl="0" algn="l">
              <a:lnSpc>
                <a:spcPct val="90000"/>
              </a:lnSpc>
              <a:spcBef>
                <a:spcPts val="413"/>
              </a:spcBef>
              <a:spcAft>
                <a:spcPts val="0"/>
              </a:spcAft>
              <a:buClr>
                <a:schemeClr val="dk1"/>
              </a:buClr>
              <a:buSzPts val="1984"/>
              <a:buFont typeface="Arial"/>
              <a:buChar char="•"/>
              <a:defRPr b="0" i="0" sz="1984" u="none" cap="none" strike="noStrike">
                <a:solidFill>
                  <a:schemeClr val="dk1"/>
                </a:solidFill>
                <a:latin typeface="Arial"/>
                <a:ea typeface="Arial"/>
                <a:cs typeface="Arial"/>
                <a:sym typeface="Arial"/>
              </a:defRPr>
            </a:lvl2pPr>
            <a:lvl3pPr indent="-333565" lvl="2" marL="1371600" marR="0" rtl="0" algn="l">
              <a:lnSpc>
                <a:spcPct val="90000"/>
              </a:lnSpc>
              <a:spcBef>
                <a:spcPts val="413"/>
              </a:spcBef>
              <a:spcAft>
                <a:spcPts val="0"/>
              </a:spcAft>
              <a:buClr>
                <a:schemeClr val="dk1"/>
              </a:buClr>
              <a:buSzPts val="1653"/>
              <a:buFont typeface="Arial"/>
              <a:buChar char="•"/>
              <a:defRPr b="0" i="0" sz="1653" u="none" cap="none" strike="noStrike">
                <a:solidFill>
                  <a:schemeClr val="dk1"/>
                </a:solidFill>
                <a:latin typeface="Arial"/>
                <a:ea typeface="Arial"/>
                <a:cs typeface="Arial"/>
                <a:sym typeface="Arial"/>
              </a:defRPr>
            </a:lvl3pPr>
            <a:lvl4pPr indent="-323088" lvl="3" marL="1828800" marR="0" rtl="0" algn="l">
              <a:lnSpc>
                <a:spcPct val="90000"/>
              </a:lnSpc>
              <a:spcBef>
                <a:spcPts val="413"/>
              </a:spcBef>
              <a:spcAft>
                <a:spcPts val="0"/>
              </a:spcAft>
              <a:buClr>
                <a:schemeClr val="dk1"/>
              </a:buClr>
              <a:buSzPts val="1488"/>
              <a:buFont typeface="Arial"/>
              <a:buChar char="•"/>
              <a:defRPr b="0" i="0" sz="1488" u="none" cap="none" strike="noStrike">
                <a:solidFill>
                  <a:schemeClr val="dk1"/>
                </a:solidFill>
                <a:latin typeface="Arial"/>
                <a:ea typeface="Arial"/>
                <a:cs typeface="Arial"/>
                <a:sym typeface="Arial"/>
              </a:defRPr>
            </a:lvl4pPr>
            <a:lvl5pPr indent="-323088" lvl="4" marL="2286000" marR="0" rtl="0" algn="l">
              <a:lnSpc>
                <a:spcPct val="90000"/>
              </a:lnSpc>
              <a:spcBef>
                <a:spcPts val="413"/>
              </a:spcBef>
              <a:spcAft>
                <a:spcPts val="0"/>
              </a:spcAft>
              <a:buClr>
                <a:schemeClr val="dk1"/>
              </a:buClr>
              <a:buSzPts val="1488"/>
              <a:buFont typeface="Arial"/>
              <a:buChar char="•"/>
              <a:defRPr b="0" i="0" sz="1488" u="none" cap="none" strike="noStrike">
                <a:solidFill>
                  <a:schemeClr val="dk1"/>
                </a:solidFill>
                <a:latin typeface="Arial"/>
                <a:ea typeface="Arial"/>
                <a:cs typeface="Arial"/>
                <a:sym typeface="Arial"/>
              </a:defRPr>
            </a:lvl5pPr>
            <a:lvl6pPr indent="-323088" lvl="5" marL="2743200" marR="0" rtl="0" algn="l">
              <a:lnSpc>
                <a:spcPct val="90000"/>
              </a:lnSpc>
              <a:spcBef>
                <a:spcPts val="413"/>
              </a:spcBef>
              <a:spcAft>
                <a:spcPts val="0"/>
              </a:spcAft>
              <a:buClr>
                <a:schemeClr val="dk1"/>
              </a:buClr>
              <a:buSzPts val="1488"/>
              <a:buFont typeface="Arial"/>
              <a:buChar char="•"/>
              <a:defRPr b="0" i="0" sz="1488" u="none" cap="none" strike="noStrike">
                <a:solidFill>
                  <a:schemeClr val="dk1"/>
                </a:solidFill>
                <a:latin typeface="Arial"/>
                <a:ea typeface="Arial"/>
                <a:cs typeface="Arial"/>
                <a:sym typeface="Arial"/>
              </a:defRPr>
            </a:lvl6pPr>
            <a:lvl7pPr indent="-323088" lvl="6" marL="3200400" marR="0" rtl="0" algn="l">
              <a:lnSpc>
                <a:spcPct val="90000"/>
              </a:lnSpc>
              <a:spcBef>
                <a:spcPts val="413"/>
              </a:spcBef>
              <a:spcAft>
                <a:spcPts val="0"/>
              </a:spcAft>
              <a:buClr>
                <a:schemeClr val="dk1"/>
              </a:buClr>
              <a:buSzPts val="1488"/>
              <a:buFont typeface="Arial"/>
              <a:buChar char="•"/>
              <a:defRPr b="0" i="0" sz="1488" u="none" cap="none" strike="noStrike">
                <a:solidFill>
                  <a:schemeClr val="dk1"/>
                </a:solidFill>
                <a:latin typeface="Arial"/>
                <a:ea typeface="Arial"/>
                <a:cs typeface="Arial"/>
                <a:sym typeface="Arial"/>
              </a:defRPr>
            </a:lvl7pPr>
            <a:lvl8pPr indent="-323088" lvl="7" marL="3657600" marR="0" rtl="0" algn="l">
              <a:lnSpc>
                <a:spcPct val="90000"/>
              </a:lnSpc>
              <a:spcBef>
                <a:spcPts val="413"/>
              </a:spcBef>
              <a:spcAft>
                <a:spcPts val="0"/>
              </a:spcAft>
              <a:buClr>
                <a:schemeClr val="dk1"/>
              </a:buClr>
              <a:buSzPts val="1488"/>
              <a:buFont typeface="Arial"/>
              <a:buChar char="•"/>
              <a:defRPr b="0" i="0" sz="1488" u="none" cap="none" strike="noStrike">
                <a:solidFill>
                  <a:schemeClr val="dk1"/>
                </a:solidFill>
                <a:latin typeface="Arial"/>
                <a:ea typeface="Arial"/>
                <a:cs typeface="Arial"/>
                <a:sym typeface="Arial"/>
              </a:defRPr>
            </a:lvl8pPr>
            <a:lvl9pPr indent="-323088" lvl="8" marL="4114800" marR="0" rtl="0" algn="l">
              <a:lnSpc>
                <a:spcPct val="90000"/>
              </a:lnSpc>
              <a:spcBef>
                <a:spcPts val="413"/>
              </a:spcBef>
              <a:spcAft>
                <a:spcPts val="0"/>
              </a:spcAft>
              <a:buClr>
                <a:schemeClr val="dk1"/>
              </a:buClr>
              <a:buSzPts val="1488"/>
              <a:buFont typeface="Arial"/>
              <a:buChar char="•"/>
              <a:defRPr b="0" i="0" sz="1488" u="none" cap="none" strike="noStrike">
                <a:solidFill>
                  <a:schemeClr val="dk1"/>
                </a:solidFill>
                <a:latin typeface="Arial"/>
                <a:ea typeface="Arial"/>
                <a:cs typeface="Arial"/>
                <a:sym typeface="Arial"/>
              </a:defRPr>
            </a:lvl9pPr>
          </a:lstStyle>
          <a:p/>
        </p:txBody>
      </p:sp>
      <p:sp>
        <p:nvSpPr>
          <p:cNvPr id="12" name="Google Shape;12;p17"/>
          <p:cNvSpPr txBox="1"/>
          <p:nvPr>
            <p:ph idx="10" type="dt"/>
          </p:nvPr>
        </p:nvSpPr>
        <p:spPr>
          <a:xfrm>
            <a:off x="519728" y="9909729"/>
            <a:ext cx="1700927" cy="5692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92"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7"/>
          <p:cNvSpPr txBox="1"/>
          <p:nvPr>
            <p:ph idx="11" type="ftr"/>
          </p:nvPr>
        </p:nvSpPr>
        <p:spPr>
          <a:xfrm>
            <a:off x="2504143" y="9909729"/>
            <a:ext cx="2551390" cy="56924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92"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7"/>
          <p:cNvSpPr txBox="1"/>
          <p:nvPr>
            <p:ph idx="12" type="sldNum"/>
          </p:nvPr>
        </p:nvSpPr>
        <p:spPr>
          <a:xfrm>
            <a:off x="5339020" y="9909729"/>
            <a:ext cx="1700927" cy="5692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92"/>
              <a:buFont typeface="Arial"/>
              <a:buNone/>
              <a:defRPr b="0" i="0" sz="992"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7.jpg"/><Relationship Id="rId5"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5.jpg"/><Relationship Id="rId5" Type="http://schemas.openxmlformats.org/officeDocument/2006/relationships/image" Target="../media/image23.jpg"/><Relationship Id="rId6"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7.jpg"/><Relationship Id="rId5" Type="http://schemas.openxmlformats.org/officeDocument/2006/relationships/image" Target="../media/image4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7.jpg"/><Relationship Id="rId5"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78.jpg"/><Relationship Id="rId5"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4.jpg"/><Relationship Id="rId5" Type="http://schemas.openxmlformats.org/officeDocument/2006/relationships/image" Target="../media/image4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50.png"/><Relationship Id="rId5"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54.jpg"/><Relationship Id="rId5"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5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6.jpg"/><Relationship Id="rId6"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53.jpg"/><Relationship Id="rId5" Type="http://schemas.openxmlformats.org/officeDocument/2006/relationships/image" Target="../media/image55.jpg"/><Relationship Id="rId6" Type="http://schemas.openxmlformats.org/officeDocument/2006/relationships/image" Target="../media/image5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56.jpg"/><Relationship Id="rId5" Type="http://schemas.openxmlformats.org/officeDocument/2006/relationships/image" Target="../media/image60.jpg"/><Relationship Id="rId6" Type="http://schemas.openxmlformats.org/officeDocument/2006/relationships/image" Target="../media/image6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61.png"/><Relationship Id="rId5" Type="http://schemas.openxmlformats.org/officeDocument/2006/relationships/image" Target="../media/image82.png"/><Relationship Id="rId6"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9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63.jpg"/><Relationship Id="rId5" Type="http://schemas.openxmlformats.org/officeDocument/2006/relationships/image" Target="../media/image65.jpg"/><Relationship Id="rId6"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64.jpg"/><Relationship Id="rId5"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69.jpg"/><Relationship Id="rId5"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2.jpg"/><Relationship Id="rId4" Type="http://schemas.openxmlformats.org/officeDocument/2006/relationships/image" Target="../media/image2.png"/><Relationship Id="rId5" Type="http://schemas.openxmlformats.org/officeDocument/2006/relationships/image" Target="../media/image73.jpg"/><Relationship Id="rId6"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9.jpg"/><Relationship Id="rId4" Type="http://schemas.openxmlformats.org/officeDocument/2006/relationships/image" Target="../media/image2.png"/><Relationship Id="rId5" Type="http://schemas.openxmlformats.org/officeDocument/2006/relationships/image" Target="../media/image75.jpg"/><Relationship Id="rId6" Type="http://schemas.openxmlformats.org/officeDocument/2006/relationships/image" Target="../media/image80.jpg"/><Relationship Id="rId7" Type="http://schemas.openxmlformats.org/officeDocument/2006/relationships/image" Target="../media/image7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81.png"/><Relationship Id="rId5" Type="http://schemas.openxmlformats.org/officeDocument/2006/relationships/image" Target="../media/image77.jpg"/><Relationship Id="rId6" Type="http://schemas.openxmlformats.org/officeDocument/2006/relationships/image" Target="../media/image74.jpg"/><Relationship Id="rId7" Type="http://schemas.openxmlformats.org/officeDocument/2006/relationships/image" Target="../media/image86.jpg"/><Relationship Id="rId8" Type="http://schemas.openxmlformats.org/officeDocument/2006/relationships/image" Target="../media/image8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84.jpg"/><Relationship Id="rId5" Type="http://schemas.openxmlformats.org/officeDocument/2006/relationships/image" Target="../media/image85.jpg"/><Relationship Id="rId6" Type="http://schemas.openxmlformats.org/officeDocument/2006/relationships/image" Target="../media/image8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95.jpg"/><Relationship Id="rId5" Type="http://schemas.openxmlformats.org/officeDocument/2006/relationships/image" Target="../media/image9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0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88.jpg"/><Relationship Id="rId5" Type="http://schemas.openxmlformats.org/officeDocument/2006/relationships/image" Target="../media/image91.png"/><Relationship Id="rId6" Type="http://schemas.openxmlformats.org/officeDocument/2006/relationships/image" Target="../media/image9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89.png"/><Relationship Id="rId5" Type="http://schemas.openxmlformats.org/officeDocument/2006/relationships/image" Target="../media/image9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9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9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92.png"/><Relationship Id="rId5" Type="http://schemas.openxmlformats.org/officeDocument/2006/relationships/image" Target="../media/image97.png"/><Relationship Id="rId6" Type="http://schemas.openxmlformats.org/officeDocument/2006/relationships/image" Target="../media/image10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0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104.jpg"/><Relationship Id="rId5" Type="http://schemas.openxmlformats.org/officeDocument/2006/relationships/image" Target="../media/image10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jpg"/><Relationship Id="rId5"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10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jpg"/><Relationship Id="rId5" Type="http://schemas.openxmlformats.org/officeDocument/2006/relationships/image" Target="../media/image17.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0.jpg"/><Relationship Id="rId5" Type="http://schemas.openxmlformats.org/officeDocument/2006/relationships/image" Target="../media/image19.jpg"/><Relationship Id="rId6"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0.jpg"/><Relationship Id="rId5" Type="http://schemas.openxmlformats.org/officeDocument/2006/relationships/image" Target="../media/image31.jpg"/><Relationship Id="rId6" Type="http://schemas.openxmlformats.org/officeDocument/2006/relationships/image" Target="../media/image22.png"/><Relationship Id="rId7"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p:nvPr/>
        </p:nvSpPr>
        <p:spPr>
          <a:xfrm flipH="1">
            <a:off x="986803" y="-1"/>
            <a:ext cx="6573078" cy="10691813"/>
          </a:xfrm>
          <a:prstGeom prst="rect">
            <a:avLst/>
          </a:prstGeom>
          <a:gradFill>
            <a:gsLst>
              <a:gs pos="0">
                <a:srgbClr val="0C0C0C"/>
              </a:gs>
              <a:gs pos="13000">
                <a:srgbClr val="0C0C0C"/>
              </a:gs>
              <a:gs pos="67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 name="Google Shape;90;p1"/>
          <p:cNvSpPr txBox="1"/>
          <p:nvPr/>
        </p:nvSpPr>
        <p:spPr>
          <a:xfrm>
            <a:off x="1288635" y="2731394"/>
            <a:ext cx="5969414"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800"/>
              <a:buFont typeface="Arial"/>
              <a:buNone/>
            </a:pPr>
            <a:r>
              <a:rPr b="1" i="0" lang="it-IT" sz="3800" u="none" cap="none" strike="noStrike">
                <a:solidFill>
                  <a:schemeClr val="lt1"/>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91" name="Google Shape;91;p1"/>
          <p:cNvSpPr txBox="1"/>
          <p:nvPr/>
        </p:nvSpPr>
        <p:spPr>
          <a:xfrm>
            <a:off x="1288635" y="3281894"/>
            <a:ext cx="596941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it-IT" sz="1800" u="none" cap="none" strike="noStrike">
                <a:solidFill>
                  <a:schemeClr val="lt1"/>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92" name="Google Shape;92;p1"/>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chemeClr val="lt1"/>
                </a:solidFill>
                <a:latin typeface="Helvetica Neue Light"/>
                <a:ea typeface="Helvetica Neue Light"/>
                <a:cs typeface="Helvetica Neue Light"/>
                <a:sym typeface="Helvetica Neue Light"/>
              </a:rPr>
              <a:t>LISTINO MATERIALE &amp; SERVICE 2025</a:t>
            </a:r>
            <a:endParaRPr b="0" i="0" sz="1400" u="none" cap="none" strike="noStrike">
              <a:solidFill>
                <a:srgbClr val="000000"/>
              </a:solidFill>
              <a:latin typeface="Arial"/>
              <a:ea typeface="Arial"/>
              <a:cs typeface="Arial"/>
              <a:sym typeface="Arial"/>
            </a:endParaRPr>
          </a:p>
        </p:txBody>
      </p:sp>
      <p:pic>
        <p:nvPicPr>
          <p:cNvPr id="93" name="Google Shape;93;p1"/>
          <p:cNvPicPr preferRelativeResize="0"/>
          <p:nvPr/>
        </p:nvPicPr>
        <p:blipFill rotWithShape="1">
          <a:blip r:embed="rId3">
            <a:alphaModFix/>
          </a:blip>
          <a:srcRect b="0" l="0" r="0" t="0"/>
          <a:stretch/>
        </p:blipFill>
        <p:spPr>
          <a:xfrm>
            <a:off x="5135953" y="10170802"/>
            <a:ext cx="353544" cy="353544"/>
          </a:xfrm>
          <a:prstGeom prst="rect">
            <a:avLst/>
          </a:prstGeom>
          <a:noFill/>
          <a:ln>
            <a:noFill/>
          </a:ln>
        </p:spPr>
      </p:pic>
      <p:sp>
        <p:nvSpPr>
          <p:cNvPr id="94" name="Google Shape;94;p1"/>
          <p:cNvSpPr txBox="1"/>
          <p:nvPr/>
        </p:nvSpPr>
        <p:spPr>
          <a:xfrm>
            <a:off x="5457414" y="10162781"/>
            <a:ext cx="18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chemeClr val="lt1"/>
                </a:solidFill>
                <a:latin typeface="Helvetica Neue Light"/>
                <a:ea typeface="Helvetica Neue Light"/>
                <a:cs typeface="Helvetica Neue Light"/>
                <a:sym typeface="Helvetica Neue Light"/>
              </a:rPr>
              <a:t>+39 3</a:t>
            </a:r>
            <a:r>
              <a:rPr lang="it-IT" sz="1600">
                <a:solidFill>
                  <a:schemeClr val="lt1"/>
                </a:solidFill>
                <a:latin typeface="Helvetica Neue Light"/>
                <a:ea typeface="Helvetica Neue Light"/>
                <a:cs typeface="Helvetica Neue Light"/>
                <a:sym typeface="Helvetica Neue Light"/>
              </a:rPr>
              <a:t>92 5064210</a:t>
            </a:r>
            <a:endParaRPr b="0" i="0" sz="1600" u="none" cap="none" strike="noStrike">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Helvetica Neue Light"/>
              <a:ea typeface="Helvetica Neue Light"/>
              <a:cs typeface="Helvetica Neue Light"/>
              <a:sym typeface="Helvetica Neue Light"/>
            </a:endParaRPr>
          </a:p>
        </p:txBody>
      </p:sp>
      <p:pic>
        <p:nvPicPr>
          <p:cNvPr descr="Immagine che contiene logo, Carattere, Elementi grafici, testo&#10;&#10;Descrizione generata automaticamente" id="95" name="Google Shape;95;p1"/>
          <p:cNvPicPr preferRelativeResize="0"/>
          <p:nvPr/>
        </p:nvPicPr>
        <p:blipFill rotWithShape="1">
          <a:blip r:embed="rId4">
            <a:alphaModFix/>
          </a:blip>
          <a:srcRect b="0" l="0" r="0" t="0"/>
          <a:stretch/>
        </p:blipFill>
        <p:spPr>
          <a:xfrm>
            <a:off x="2750675" y="4106300"/>
            <a:ext cx="3045325" cy="3045299"/>
          </a:xfrm>
          <a:prstGeom prst="rect">
            <a:avLst/>
          </a:prstGeom>
          <a:noFill/>
          <a:ln>
            <a:noFill/>
          </a:ln>
        </p:spPr>
      </p:pic>
      <p:sp>
        <p:nvSpPr>
          <p:cNvPr id="96" name="Google Shape;96;p1"/>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296" name="Google Shape;296;p5"/>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297" name="Google Shape;297;p5"/>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298" name="Google Shape;298;p5"/>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299" name="Google Shape;299;p5"/>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300" name="Google Shape;300;p5"/>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1" name="Google Shape;301;p5"/>
          <p:cNvSpPr txBox="1"/>
          <p:nvPr/>
        </p:nvSpPr>
        <p:spPr>
          <a:xfrm>
            <a:off x="1203882" y="617823"/>
            <a:ext cx="5725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IMPIANTI A COLONNA RCF</a:t>
            </a:r>
            <a:endParaRPr b="0" i="0" sz="1400" u="none" cap="none" strike="noStrike">
              <a:solidFill>
                <a:srgbClr val="000000"/>
              </a:solidFill>
              <a:latin typeface="Arial"/>
              <a:ea typeface="Arial"/>
              <a:cs typeface="Arial"/>
              <a:sym typeface="Arial"/>
            </a:endParaRPr>
          </a:p>
        </p:txBody>
      </p:sp>
      <p:sp>
        <p:nvSpPr>
          <p:cNvPr id="302" name="Google Shape;302;p5"/>
          <p:cNvSpPr/>
          <p:nvPr/>
        </p:nvSpPr>
        <p:spPr>
          <a:xfrm flipH="1">
            <a:off x="1341357" y="1616066"/>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3" name="Google Shape;303;p5"/>
          <p:cNvSpPr/>
          <p:nvPr/>
        </p:nvSpPr>
        <p:spPr>
          <a:xfrm flipH="1">
            <a:off x="1341357" y="5793214"/>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4" name="Google Shape;304;p5"/>
          <p:cNvSpPr txBox="1"/>
          <p:nvPr/>
        </p:nvSpPr>
        <p:spPr>
          <a:xfrm>
            <a:off x="1301669" y="5683013"/>
            <a:ext cx="23023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RCF Evox 8 v2 </a:t>
            </a:r>
            <a:endParaRPr b="0" i="0" sz="1400" u="none" cap="none" strike="noStrike">
              <a:solidFill>
                <a:srgbClr val="000000"/>
              </a:solidFill>
              <a:latin typeface="Arial"/>
              <a:ea typeface="Arial"/>
              <a:cs typeface="Arial"/>
              <a:sym typeface="Arial"/>
            </a:endParaRPr>
          </a:p>
        </p:txBody>
      </p:sp>
      <p:pic>
        <p:nvPicPr>
          <p:cNvPr id="305" name="Google Shape;305;p5"/>
          <p:cNvPicPr preferRelativeResize="0"/>
          <p:nvPr/>
        </p:nvPicPr>
        <p:blipFill rotWithShape="1">
          <a:blip r:embed="rId4">
            <a:alphaModFix/>
          </a:blip>
          <a:srcRect b="0" l="0" r="0" t="0"/>
          <a:stretch/>
        </p:blipFill>
        <p:spPr>
          <a:xfrm>
            <a:off x="4258058" y="2541116"/>
            <a:ext cx="3091246" cy="3091246"/>
          </a:xfrm>
          <a:prstGeom prst="rect">
            <a:avLst/>
          </a:prstGeom>
          <a:noFill/>
          <a:ln>
            <a:noFill/>
          </a:ln>
        </p:spPr>
      </p:pic>
      <p:pic>
        <p:nvPicPr>
          <p:cNvPr id="306" name="Google Shape;306;p5"/>
          <p:cNvPicPr preferRelativeResize="0"/>
          <p:nvPr/>
        </p:nvPicPr>
        <p:blipFill rotWithShape="1">
          <a:blip r:embed="rId5">
            <a:alphaModFix/>
          </a:blip>
          <a:srcRect b="0" l="0" r="0" t="0"/>
          <a:stretch/>
        </p:blipFill>
        <p:spPr>
          <a:xfrm>
            <a:off x="4349313" y="6459699"/>
            <a:ext cx="2908737" cy="2908737"/>
          </a:xfrm>
          <a:prstGeom prst="rect">
            <a:avLst/>
          </a:prstGeom>
          <a:noFill/>
          <a:ln>
            <a:noFill/>
          </a:ln>
        </p:spPr>
      </p:pic>
      <p:cxnSp>
        <p:nvCxnSpPr>
          <p:cNvPr id="307" name="Google Shape;307;p5"/>
          <p:cNvCxnSpPr/>
          <p:nvPr/>
        </p:nvCxnSpPr>
        <p:spPr>
          <a:xfrm>
            <a:off x="1416844" y="6131187"/>
            <a:ext cx="4554290" cy="0"/>
          </a:xfrm>
          <a:prstGeom prst="straightConnector1">
            <a:avLst/>
          </a:prstGeom>
          <a:noFill/>
          <a:ln cap="flat" cmpd="sng" w="12700">
            <a:solidFill>
              <a:schemeClr val="dk1"/>
            </a:solidFill>
            <a:prstDash val="dash"/>
            <a:miter lim="800000"/>
            <a:headEnd len="sm" w="sm" type="none"/>
            <a:tailEnd len="sm" w="sm" type="none"/>
          </a:ln>
        </p:spPr>
      </p:cxnSp>
      <p:sp>
        <p:nvSpPr>
          <p:cNvPr id="308" name="Google Shape;308;p5"/>
          <p:cNvSpPr txBox="1"/>
          <p:nvPr/>
        </p:nvSpPr>
        <p:spPr>
          <a:xfrm>
            <a:off x="1311194" y="1512961"/>
            <a:ext cx="23023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RCF Evox 12 </a:t>
            </a:r>
            <a:endParaRPr b="0" i="0" sz="1400" u="none" cap="none" strike="noStrike">
              <a:solidFill>
                <a:srgbClr val="000000"/>
              </a:solidFill>
              <a:latin typeface="Arial"/>
              <a:ea typeface="Arial"/>
              <a:cs typeface="Arial"/>
              <a:sym typeface="Arial"/>
            </a:endParaRPr>
          </a:p>
        </p:txBody>
      </p:sp>
      <p:cxnSp>
        <p:nvCxnSpPr>
          <p:cNvPr id="309" name="Google Shape;309;p5"/>
          <p:cNvCxnSpPr/>
          <p:nvPr/>
        </p:nvCxnSpPr>
        <p:spPr>
          <a:xfrm>
            <a:off x="1426369" y="1961135"/>
            <a:ext cx="4554290" cy="0"/>
          </a:xfrm>
          <a:prstGeom prst="straightConnector1">
            <a:avLst/>
          </a:prstGeom>
          <a:noFill/>
          <a:ln cap="flat" cmpd="sng" w="12700">
            <a:solidFill>
              <a:schemeClr val="dk1"/>
            </a:solidFill>
            <a:prstDash val="dash"/>
            <a:miter lim="800000"/>
            <a:headEnd len="sm" w="sm" type="none"/>
            <a:tailEnd len="sm" w="sm" type="none"/>
          </a:ln>
        </p:spPr>
      </p:cxnSp>
      <p:sp>
        <p:nvSpPr>
          <p:cNvPr id="310" name="Google Shape;310;p5"/>
          <p:cNvSpPr txBox="1"/>
          <p:nvPr/>
        </p:nvSpPr>
        <p:spPr>
          <a:xfrm>
            <a:off x="1426375" y="2263938"/>
            <a:ext cx="3380400" cy="186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Woofer: 15"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Potenza: 1400W di picco (cad)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SPL max: 130dB @ 1m (cad)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15"/>
              <a:buFont typeface="Arial"/>
              <a:buNone/>
            </a:pPr>
            <a:r>
              <a:t/>
            </a:r>
            <a:endParaRPr b="0" i="0" sz="2315" u="none" cap="none" strike="noStrike">
              <a:solidFill>
                <a:schemeClr val="dk1"/>
              </a:solidFill>
              <a:latin typeface="Arial"/>
              <a:ea typeface="Arial"/>
              <a:cs typeface="Arial"/>
              <a:sym typeface="Arial"/>
            </a:endParaRPr>
          </a:p>
        </p:txBody>
      </p:sp>
      <p:sp>
        <p:nvSpPr>
          <p:cNvPr id="311" name="Google Shape;311;p5"/>
          <p:cNvSpPr txBox="1"/>
          <p:nvPr/>
        </p:nvSpPr>
        <p:spPr>
          <a:xfrm>
            <a:off x="1426375" y="6427313"/>
            <a:ext cx="3209400" cy="146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Woofer: 12"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Potenza: 1400W di picco (cad)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SPL max: 128dB @ 1m (cad</a:t>
            </a:r>
            <a:r>
              <a:rPr b="0" i="0" lang="it-IT" sz="1415" u="none" cap="none" strike="noStrike">
                <a:solidFill>
                  <a:schemeClr val="dk1"/>
                </a:solidFill>
                <a:latin typeface="Helvetica Neue"/>
                <a:ea typeface="Helvetica Neue"/>
                <a:cs typeface="Helvetica Neue"/>
                <a:sym typeface="Helvetica Neue"/>
              </a:rPr>
              <a:t>) </a:t>
            </a:r>
            <a:endParaRPr b="0" i="0" sz="1415"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t/>
            </a:r>
            <a:endParaRPr b="0" i="0" sz="23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15"/>
              <a:buFont typeface="Arial"/>
              <a:buNone/>
            </a:pPr>
            <a:r>
              <a:t/>
            </a:r>
            <a:endParaRPr b="0" i="0" sz="2315"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318" name="Google Shape;318;p6"/>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319" name="Google Shape;319;p6"/>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320" name="Google Shape;320;p6"/>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321" name="Google Shape;321;p6"/>
          <p:cNvSpPr txBox="1"/>
          <p:nvPr/>
        </p:nvSpPr>
        <p:spPr>
          <a:xfrm>
            <a:off x="5457414" y="10076423"/>
            <a:ext cx="18006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3" name="Google Shape;323;p6"/>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IMPIANTI AUDIO FBT</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flipH="1">
            <a:off x="1341357" y="1616066"/>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5" name="Google Shape;325;p6"/>
          <p:cNvSpPr txBox="1"/>
          <p:nvPr/>
        </p:nvSpPr>
        <p:spPr>
          <a:xfrm>
            <a:off x="1301668" y="1505865"/>
            <a:ext cx="44761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FBT HIMaxX 40</a:t>
            </a:r>
            <a:endParaRPr b="0" i="0" sz="1400" u="none" cap="none" strike="noStrike">
              <a:solidFill>
                <a:srgbClr val="000000"/>
              </a:solidFill>
              <a:latin typeface="Arial"/>
              <a:ea typeface="Arial"/>
              <a:cs typeface="Arial"/>
              <a:sym typeface="Arial"/>
            </a:endParaRPr>
          </a:p>
        </p:txBody>
      </p:sp>
      <p:cxnSp>
        <p:nvCxnSpPr>
          <p:cNvPr id="326" name="Google Shape;326;p6"/>
          <p:cNvCxnSpPr/>
          <p:nvPr/>
        </p:nvCxnSpPr>
        <p:spPr>
          <a:xfrm>
            <a:off x="1423973" y="2001258"/>
            <a:ext cx="4554290" cy="0"/>
          </a:xfrm>
          <a:prstGeom prst="straightConnector1">
            <a:avLst/>
          </a:prstGeom>
          <a:noFill/>
          <a:ln cap="flat" cmpd="sng" w="12700">
            <a:solidFill>
              <a:schemeClr val="dk1"/>
            </a:solidFill>
            <a:prstDash val="dash"/>
            <a:miter lim="800000"/>
            <a:headEnd len="sm" w="sm" type="none"/>
            <a:tailEnd len="sm" w="sm" type="none"/>
          </a:ln>
        </p:spPr>
      </p:cxnSp>
      <p:sp>
        <p:nvSpPr>
          <p:cNvPr id="327" name="Google Shape;327;p6"/>
          <p:cNvSpPr/>
          <p:nvPr/>
        </p:nvSpPr>
        <p:spPr>
          <a:xfrm flipH="1">
            <a:off x="1341357" y="3985479"/>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8" name="Google Shape;328;p6"/>
          <p:cNvSpPr txBox="1"/>
          <p:nvPr/>
        </p:nvSpPr>
        <p:spPr>
          <a:xfrm>
            <a:off x="1301668" y="3875278"/>
            <a:ext cx="44761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FBT SUBLINE 15Sa</a:t>
            </a:r>
            <a:endParaRPr b="0" i="0" sz="1400" u="none" cap="none" strike="noStrike">
              <a:solidFill>
                <a:srgbClr val="000000"/>
              </a:solidFill>
              <a:latin typeface="Arial"/>
              <a:ea typeface="Arial"/>
              <a:cs typeface="Arial"/>
              <a:sym typeface="Arial"/>
            </a:endParaRPr>
          </a:p>
        </p:txBody>
      </p:sp>
      <p:cxnSp>
        <p:nvCxnSpPr>
          <p:cNvPr id="329" name="Google Shape;329;p6"/>
          <p:cNvCxnSpPr/>
          <p:nvPr/>
        </p:nvCxnSpPr>
        <p:spPr>
          <a:xfrm>
            <a:off x="1423973" y="4370671"/>
            <a:ext cx="4554290" cy="0"/>
          </a:xfrm>
          <a:prstGeom prst="straightConnector1">
            <a:avLst/>
          </a:prstGeom>
          <a:noFill/>
          <a:ln cap="flat" cmpd="sng" w="12700">
            <a:solidFill>
              <a:schemeClr val="dk1"/>
            </a:solidFill>
            <a:prstDash val="dash"/>
            <a:miter lim="800000"/>
            <a:headEnd len="sm" w="sm" type="none"/>
            <a:tailEnd len="sm" w="sm" type="none"/>
          </a:ln>
        </p:spPr>
      </p:cxnSp>
      <p:sp>
        <p:nvSpPr>
          <p:cNvPr id="330" name="Google Shape;330;p6"/>
          <p:cNvSpPr/>
          <p:nvPr/>
        </p:nvSpPr>
        <p:spPr>
          <a:xfrm flipH="1">
            <a:off x="1341357" y="6559864"/>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1" name="Google Shape;331;p6"/>
          <p:cNvSpPr txBox="1"/>
          <p:nvPr/>
        </p:nvSpPr>
        <p:spPr>
          <a:xfrm>
            <a:off x="1301668" y="6449663"/>
            <a:ext cx="37216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FBT ProMaxX 15Sa</a:t>
            </a:r>
            <a:endParaRPr b="0" i="0" sz="1400" u="none" cap="none" strike="noStrike">
              <a:solidFill>
                <a:srgbClr val="000000"/>
              </a:solidFill>
              <a:latin typeface="Arial"/>
              <a:ea typeface="Arial"/>
              <a:cs typeface="Arial"/>
              <a:sym typeface="Arial"/>
            </a:endParaRPr>
          </a:p>
        </p:txBody>
      </p:sp>
      <p:cxnSp>
        <p:nvCxnSpPr>
          <p:cNvPr id="332" name="Google Shape;332;p6"/>
          <p:cNvCxnSpPr/>
          <p:nvPr/>
        </p:nvCxnSpPr>
        <p:spPr>
          <a:xfrm>
            <a:off x="1423973" y="6945056"/>
            <a:ext cx="455429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contenitore, scatola, design&#10;&#10;Descrizione generata automaticamente" id="333" name="Google Shape;333;p6"/>
          <p:cNvPicPr preferRelativeResize="0"/>
          <p:nvPr/>
        </p:nvPicPr>
        <p:blipFill rotWithShape="1">
          <a:blip r:embed="rId4">
            <a:alphaModFix/>
          </a:blip>
          <a:srcRect b="0" l="0" r="0" t="0"/>
          <a:stretch/>
        </p:blipFill>
        <p:spPr>
          <a:xfrm>
            <a:off x="5726283" y="7875460"/>
            <a:ext cx="1262919" cy="1270543"/>
          </a:xfrm>
          <a:prstGeom prst="rect">
            <a:avLst/>
          </a:prstGeom>
          <a:noFill/>
          <a:ln>
            <a:noFill/>
          </a:ln>
        </p:spPr>
      </p:pic>
      <p:pic>
        <p:nvPicPr>
          <p:cNvPr descr="Immagine che contiene altoparlante, Dispositivo elettronico, elettronica, Cassa di risonanza&#10;&#10;Descrizione generata automaticamente" id="334" name="Google Shape;334;p6"/>
          <p:cNvPicPr preferRelativeResize="0"/>
          <p:nvPr/>
        </p:nvPicPr>
        <p:blipFill rotWithShape="1">
          <a:blip r:embed="rId5">
            <a:alphaModFix/>
          </a:blip>
          <a:srcRect b="0" l="0" r="0" t="0"/>
          <a:stretch/>
        </p:blipFill>
        <p:spPr>
          <a:xfrm>
            <a:off x="5688056" y="2235713"/>
            <a:ext cx="1126970" cy="1465718"/>
          </a:xfrm>
          <a:prstGeom prst="rect">
            <a:avLst/>
          </a:prstGeom>
          <a:noFill/>
          <a:ln>
            <a:noFill/>
          </a:ln>
        </p:spPr>
      </p:pic>
      <p:pic>
        <p:nvPicPr>
          <p:cNvPr descr="Immagine che contiene elettronica, Dispositivo elettronico, interno, design&#10;&#10;Descrizione generata automaticamente" id="335" name="Google Shape;335;p6"/>
          <p:cNvPicPr preferRelativeResize="0"/>
          <p:nvPr/>
        </p:nvPicPr>
        <p:blipFill rotWithShape="1">
          <a:blip r:embed="rId6">
            <a:alphaModFix/>
          </a:blip>
          <a:srcRect b="0" l="0" r="0" t="0"/>
          <a:stretch/>
        </p:blipFill>
        <p:spPr>
          <a:xfrm>
            <a:off x="5518893" y="4831296"/>
            <a:ext cx="1677680" cy="1557847"/>
          </a:xfrm>
          <a:prstGeom prst="rect">
            <a:avLst/>
          </a:prstGeom>
          <a:noFill/>
          <a:ln>
            <a:noFill/>
          </a:ln>
        </p:spPr>
      </p:pic>
      <p:sp>
        <p:nvSpPr>
          <p:cNvPr id="336" name="Google Shape;336;p6"/>
          <p:cNvSpPr txBox="1"/>
          <p:nvPr/>
        </p:nvSpPr>
        <p:spPr>
          <a:xfrm>
            <a:off x="1388425" y="2206675"/>
            <a:ext cx="3895800" cy="11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Woofer: 12"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Potenza: 1000W di picco (cad)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SPL max: 99dB @ 1m (cad) </a:t>
            </a:r>
            <a:endParaRPr b="0" i="0" sz="2115" u="none" cap="none" strike="noStrike">
              <a:solidFill>
                <a:schemeClr val="dk1"/>
              </a:solidFill>
              <a:latin typeface="Arial"/>
              <a:ea typeface="Arial"/>
              <a:cs typeface="Arial"/>
              <a:sym typeface="Arial"/>
            </a:endParaRPr>
          </a:p>
        </p:txBody>
      </p:sp>
      <p:sp>
        <p:nvSpPr>
          <p:cNvPr id="337" name="Google Shape;337;p6"/>
          <p:cNvSpPr txBox="1"/>
          <p:nvPr/>
        </p:nvSpPr>
        <p:spPr>
          <a:xfrm>
            <a:off x="1426425" y="4599500"/>
            <a:ext cx="3665100" cy="12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Woofer: 1 X 15"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Potenza: 600W di picco (cad)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RMS: 600W (cad)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 SPL max: 135dB @ 1m (cad)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 Supporto per stativo M20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sp>
        <p:nvSpPr>
          <p:cNvPr id="338" name="Google Shape;338;p6"/>
          <p:cNvSpPr txBox="1"/>
          <p:nvPr/>
        </p:nvSpPr>
        <p:spPr>
          <a:xfrm>
            <a:off x="1483283" y="7267688"/>
            <a:ext cx="3551400" cy="17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Woofer: 1 X 15"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Potenza: 1200W di picco (cad)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RMS: 600W (cad)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SPL max: 135dB @ 1m (cad)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Supporto per stativo M20</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7"/>
          <p:cNvPicPr preferRelativeResize="0"/>
          <p:nvPr/>
        </p:nvPicPr>
        <p:blipFill rotWithShape="1">
          <a:blip r:embed="rId3">
            <a:alphaModFix/>
          </a:blip>
          <a:srcRect b="6295" l="38590" r="42749" t="0"/>
          <a:stretch/>
        </p:blipFill>
        <p:spPr>
          <a:xfrm>
            <a:off x="5939700" y="3456375"/>
            <a:ext cx="1490949" cy="3869700"/>
          </a:xfrm>
          <a:prstGeom prst="rect">
            <a:avLst/>
          </a:prstGeom>
          <a:noFill/>
          <a:ln>
            <a:noFill/>
          </a:ln>
        </p:spPr>
      </p:pic>
      <p:sp>
        <p:nvSpPr>
          <p:cNvPr id="345" name="Google Shape;345;p7"/>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346" name="Google Shape;346;p7"/>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347" name="Google Shape;347;p7"/>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348" name="Google Shape;348;p7"/>
          <p:cNvPicPr preferRelativeResize="0"/>
          <p:nvPr/>
        </p:nvPicPr>
        <p:blipFill rotWithShape="1">
          <a:blip r:embed="rId4">
            <a:alphaModFix/>
          </a:blip>
          <a:srcRect b="0" l="0" r="0" t="0"/>
          <a:stretch/>
        </p:blipFill>
        <p:spPr>
          <a:xfrm>
            <a:off x="5135953" y="10084444"/>
            <a:ext cx="353544" cy="353544"/>
          </a:xfrm>
          <a:prstGeom prst="rect">
            <a:avLst/>
          </a:prstGeom>
          <a:noFill/>
          <a:ln>
            <a:noFill/>
          </a:ln>
        </p:spPr>
      </p:pic>
      <p:sp>
        <p:nvSpPr>
          <p:cNvPr id="349" name="Google Shape;349;p7"/>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 </a:t>
            </a:r>
            <a:r>
              <a:rPr lang="it-IT" sz="1600">
                <a:solidFill>
                  <a:srgbClr val="262626"/>
                </a:solidFill>
                <a:latin typeface="Helvetica Neue Light"/>
                <a:ea typeface="Helvetica Neue Light"/>
                <a:cs typeface="Helvetica Neue Light"/>
                <a:sym typeface="Helvetica Neue Light"/>
              </a:rPr>
              <a:t>392 5064210</a:t>
            </a:r>
            <a:endParaRPr b="0" i="0" sz="1400" u="none" cap="none" strike="noStrike">
              <a:solidFill>
                <a:srgbClr val="000000"/>
              </a:solidFill>
              <a:latin typeface="Arial"/>
              <a:ea typeface="Arial"/>
              <a:cs typeface="Arial"/>
              <a:sym typeface="Arial"/>
            </a:endParaRPr>
          </a:p>
        </p:txBody>
      </p:sp>
      <p:sp>
        <p:nvSpPr>
          <p:cNvPr id="350" name="Google Shape;350;p7"/>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1" name="Google Shape;351;p7"/>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MICROFONI</a:t>
            </a:r>
            <a:endParaRPr b="0" i="0" sz="1400" u="none" cap="none" strike="noStrike">
              <a:solidFill>
                <a:srgbClr val="000000"/>
              </a:solidFill>
              <a:latin typeface="Arial"/>
              <a:ea typeface="Arial"/>
              <a:cs typeface="Arial"/>
              <a:sym typeface="Arial"/>
            </a:endParaRPr>
          </a:p>
        </p:txBody>
      </p:sp>
      <p:sp>
        <p:nvSpPr>
          <p:cNvPr id="352" name="Google Shape;352;p7"/>
          <p:cNvSpPr/>
          <p:nvPr/>
        </p:nvSpPr>
        <p:spPr>
          <a:xfrm flipH="1">
            <a:off x="1256182" y="1342004"/>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3" name="Google Shape;353;p7"/>
          <p:cNvSpPr txBox="1"/>
          <p:nvPr/>
        </p:nvSpPr>
        <p:spPr>
          <a:xfrm>
            <a:off x="1216494" y="1231803"/>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Shure SM58 </a:t>
            </a:r>
            <a:endParaRPr b="0" i="0" sz="1400" u="none" cap="none" strike="noStrike">
              <a:solidFill>
                <a:srgbClr val="000000"/>
              </a:solidFill>
              <a:latin typeface="Arial"/>
              <a:ea typeface="Arial"/>
              <a:cs typeface="Arial"/>
              <a:sym typeface="Arial"/>
            </a:endParaRPr>
          </a:p>
        </p:txBody>
      </p:sp>
      <p:sp>
        <p:nvSpPr>
          <p:cNvPr id="354" name="Google Shape;354;p7"/>
          <p:cNvSpPr txBox="1"/>
          <p:nvPr/>
        </p:nvSpPr>
        <p:spPr>
          <a:xfrm>
            <a:off x="1203875" y="1719000"/>
            <a:ext cx="6121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L'SM58 è conosciuto come il microfono per esibizioni più popolare al mondo. Calibrato per accentuare il calore e la chiarezza delle voci principali e coriste. Anche in condizioni estreme, l'SM58 è progettato per puntare alla sorgente sonora principale riducendo al minimo il rumore di fondo.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2F2F4"/>
              </a:highlight>
              <a:latin typeface="Arial"/>
              <a:ea typeface="Arial"/>
              <a:cs typeface="Arial"/>
              <a:sym typeface="Arial"/>
            </a:endParaRPr>
          </a:p>
        </p:txBody>
      </p:sp>
      <p:cxnSp>
        <p:nvCxnSpPr>
          <p:cNvPr id="355" name="Google Shape;355;p7"/>
          <p:cNvCxnSpPr/>
          <p:nvPr/>
        </p:nvCxnSpPr>
        <p:spPr>
          <a:xfrm>
            <a:off x="1254894" y="1713597"/>
            <a:ext cx="4554300" cy="0"/>
          </a:xfrm>
          <a:prstGeom prst="straightConnector1">
            <a:avLst/>
          </a:prstGeom>
          <a:noFill/>
          <a:ln cap="flat" cmpd="sng" w="12700">
            <a:solidFill>
              <a:schemeClr val="dk1"/>
            </a:solidFill>
            <a:prstDash val="dash"/>
            <a:miter lim="800000"/>
            <a:headEnd len="sm" w="sm" type="none"/>
            <a:tailEnd len="sm" w="sm" type="none"/>
          </a:ln>
        </p:spPr>
      </p:cxnSp>
      <p:sp>
        <p:nvSpPr>
          <p:cNvPr id="356" name="Google Shape;356;p7"/>
          <p:cNvSpPr txBox="1"/>
          <p:nvPr/>
        </p:nvSpPr>
        <p:spPr>
          <a:xfrm>
            <a:off x="1232850" y="3517900"/>
            <a:ext cx="4836000" cy="3900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Risposta in frequenza ottimizzata per la voce, con gamma media più brillante e roll-off delle basse frequenze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Pattern di acquisizione a cardioide uniforme che isola la sorgente sonora principale riducendo al contempo i rumori circostanti</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Sistema di isolamento pneumatico antishock per la riduzione del rumore da manipolazione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Efficace filtro sferico antivento e antipop integrato</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Fornito con adattatore per asta resistente alla rottura, ruotabile di 180 gradi</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Leggendarie qualità, robustezza e affidabilità Shure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Dinamico a cardioide (unidirezionale)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Risposta in frequenza: da 50 a 15.000 Hz.</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2F2F4"/>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37e7d70c4d_0_6"/>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363" name="Google Shape;363;g337e7d70c4d_0_6"/>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364" name="Google Shape;364;g337e7d70c4d_0_6"/>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365" name="Google Shape;365;g337e7d70c4d_0_6"/>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366" name="Google Shape;366;g337e7d70c4d_0_6"/>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367" name="Google Shape;367;g337e7d70c4d_0_6"/>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8" name="Google Shape;368;g337e7d70c4d_0_6"/>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MICROFONI</a:t>
            </a:r>
            <a:endParaRPr b="0" i="0" sz="1400" u="none" cap="none" strike="noStrike">
              <a:solidFill>
                <a:srgbClr val="000000"/>
              </a:solidFill>
              <a:latin typeface="Arial"/>
              <a:ea typeface="Arial"/>
              <a:cs typeface="Arial"/>
              <a:sym typeface="Arial"/>
            </a:endParaRPr>
          </a:p>
        </p:txBody>
      </p:sp>
      <p:sp>
        <p:nvSpPr>
          <p:cNvPr id="369" name="Google Shape;369;g337e7d70c4d_0_6"/>
          <p:cNvSpPr/>
          <p:nvPr/>
        </p:nvSpPr>
        <p:spPr>
          <a:xfrm flipH="1">
            <a:off x="1262433" y="172442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0" name="Google Shape;370;g337e7d70c4d_0_6"/>
          <p:cNvSpPr txBox="1"/>
          <p:nvPr/>
        </p:nvSpPr>
        <p:spPr>
          <a:xfrm>
            <a:off x="1222749" y="1614213"/>
            <a:ext cx="435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Shure B87A - GLXD24+ WIRELESS</a:t>
            </a:r>
            <a:endParaRPr b="0" i="0" sz="1400" u="none" cap="none" strike="noStrike">
              <a:solidFill>
                <a:srgbClr val="000000"/>
              </a:solidFill>
              <a:latin typeface="Arial"/>
              <a:ea typeface="Arial"/>
              <a:cs typeface="Arial"/>
              <a:sym typeface="Arial"/>
            </a:endParaRPr>
          </a:p>
        </p:txBody>
      </p:sp>
      <p:cxnSp>
        <p:nvCxnSpPr>
          <p:cNvPr id="371" name="Google Shape;371;g337e7d70c4d_0_6"/>
          <p:cNvCxnSpPr/>
          <p:nvPr/>
        </p:nvCxnSpPr>
        <p:spPr>
          <a:xfrm>
            <a:off x="1298494" y="2101898"/>
            <a:ext cx="4554300" cy="0"/>
          </a:xfrm>
          <a:prstGeom prst="straightConnector1">
            <a:avLst/>
          </a:prstGeom>
          <a:noFill/>
          <a:ln cap="flat" cmpd="sng" w="12700">
            <a:solidFill>
              <a:schemeClr val="dk1"/>
            </a:solidFill>
            <a:prstDash val="dash"/>
            <a:miter lim="800000"/>
            <a:headEnd len="sm" w="sm" type="none"/>
            <a:tailEnd len="sm" w="sm" type="none"/>
          </a:ln>
        </p:spPr>
      </p:cxnSp>
      <p:sp>
        <p:nvSpPr>
          <p:cNvPr id="372" name="Google Shape;372;g337e7d70c4d_0_6"/>
          <p:cNvSpPr txBox="1"/>
          <p:nvPr/>
        </p:nvSpPr>
        <p:spPr>
          <a:xfrm>
            <a:off x="1250250" y="2118850"/>
            <a:ext cx="61218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Dotato del leggendario microfono vocale BETA®87A, il nuovo trasmettitore portatile GLXD24+/87A Dual Band offre un audio digitale superiore e trasparente.  La perfetta combinazione della gestione automatica delle frequenze accoppiata alla nuova tecnologia Dual Band per prestazioni affidabili e costanti. Con le batterie ricaricabili agli ioni di litio proprietarie di Shure che garantiscono fino a 12 ore di utilizzo. Passa al wireless senza complicazioni.</a:t>
            </a:r>
            <a:endParaRPr b="0" i="0" sz="1400" u="none" cap="none" strike="noStrike">
              <a:solidFill>
                <a:schemeClr val="dk1"/>
              </a:solidFill>
              <a:latin typeface="Arial"/>
              <a:ea typeface="Arial"/>
              <a:cs typeface="Arial"/>
              <a:sym typeface="Arial"/>
            </a:endParaRPr>
          </a:p>
        </p:txBody>
      </p:sp>
      <p:pic>
        <p:nvPicPr>
          <p:cNvPr id="373" name="Google Shape;373;g337e7d70c4d_0_6" title="shure-glxd24eb87a-system-bezprzewodowy-dual-band.jpg"/>
          <p:cNvPicPr preferRelativeResize="0"/>
          <p:nvPr/>
        </p:nvPicPr>
        <p:blipFill rotWithShape="1">
          <a:blip r:embed="rId4">
            <a:alphaModFix/>
          </a:blip>
          <a:srcRect b="16386" l="0" r="0" t="20144"/>
          <a:stretch/>
        </p:blipFill>
        <p:spPr>
          <a:xfrm>
            <a:off x="2028320" y="3812052"/>
            <a:ext cx="4565657" cy="2897625"/>
          </a:xfrm>
          <a:prstGeom prst="rect">
            <a:avLst/>
          </a:prstGeom>
          <a:noFill/>
          <a:ln>
            <a:noFill/>
          </a:ln>
        </p:spPr>
      </p:pic>
      <p:sp>
        <p:nvSpPr>
          <p:cNvPr id="374" name="Google Shape;374;g337e7d70c4d_0_6"/>
          <p:cNvSpPr txBox="1"/>
          <p:nvPr/>
        </p:nvSpPr>
        <p:spPr>
          <a:xfrm>
            <a:off x="1583650" y="6751875"/>
            <a:ext cx="55911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Specifiche: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Doppia banda: 2,4 GHz e 5,8 GHz</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Trasmettitore portatile GLXD2+ capsula Beta87A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Ricevitore rack 9.5" GLXD4+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Fino a 8 sistemi contemporaneamente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(16 con Frequency Manager)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Slot di ricarica della batteria integrato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Uscite: XLR e jack da 6,3 mm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Display LCD ad alta risoluzione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Dimensioni del ricevitore (L x P x A): 18.2 x 12.2 x 4 cm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43bede38c9_0_0"/>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381" name="Google Shape;381;g343bede38c9_0_0"/>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382" name="Google Shape;382;g343bede38c9_0_0"/>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383" name="Google Shape;383;g343bede38c9_0_0"/>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384" name="Google Shape;384;g343bede38c9_0_0"/>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385" name="Google Shape;385;g343bede38c9_0_0"/>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6" name="Google Shape;386;g343bede38c9_0_0"/>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MICROFONI</a:t>
            </a:r>
            <a:endParaRPr b="0" i="0" sz="1400" u="none" cap="none" strike="noStrike">
              <a:solidFill>
                <a:srgbClr val="000000"/>
              </a:solidFill>
              <a:latin typeface="Arial"/>
              <a:ea typeface="Arial"/>
              <a:cs typeface="Arial"/>
              <a:sym typeface="Arial"/>
            </a:endParaRPr>
          </a:p>
        </p:txBody>
      </p:sp>
      <p:sp>
        <p:nvSpPr>
          <p:cNvPr id="387" name="Google Shape;387;g343bede38c9_0_0"/>
          <p:cNvSpPr/>
          <p:nvPr/>
        </p:nvSpPr>
        <p:spPr>
          <a:xfrm flipH="1">
            <a:off x="1262433" y="172442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g343bede38c9_0_0"/>
          <p:cNvSpPr txBox="1"/>
          <p:nvPr/>
        </p:nvSpPr>
        <p:spPr>
          <a:xfrm>
            <a:off x="1222749" y="1614213"/>
            <a:ext cx="435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Shure SM58 GLXD 4 WIRELESS</a:t>
            </a:r>
            <a:endParaRPr b="0" i="0" sz="1400" u="none" cap="none" strike="noStrike">
              <a:solidFill>
                <a:srgbClr val="000000"/>
              </a:solidFill>
              <a:latin typeface="Arial"/>
              <a:ea typeface="Arial"/>
              <a:cs typeface="Arial"/>
              <a:sym typeface="Arial"/>
            </a:endParaRPr>
          </a:p>
        </p:txBody>
      </p:sp>
      <p:pic>
        <p:nvPicPr>
          <p:cNvPr descr="Immagine che contiene microfono, Apparecchiature audio&#10;&#10;Descrizione generata automaticamente" id="389" name="Google Shape;389;g343bede38c9_0_0"/>
          <p:cNvPicPr preferRelativeResize="0"/>
          <p:nvPr/>
        </p:nvPicPr>
        <p:blipFill rotWithShape="1">
          <a:blip r:embed="rId4">
            <a:alphaModFix/>
          </a:blip>
          <a:srcRect b="26923" l="0" r="0" t="27015"/>
          <a:stretch/>
        </p:blipFill>
        <p:spPr>
          <a:xfrm>
            <a:off x="1559250" y="3617888"/>
            <a:ext cx="5503800" cy="2535121"/>
          </a:xfrm>
          <a:prstGeom prst="rect">
            <a:avLst/>
          </a:prstGeom>
          <a:noFill/>
          <a:ln>
            <a:noFill/>
          </a:ln>
        </p:spPr>
      </p:pic>
      <p:cxnSp>
        <p:nvCxnSpPr>
          <p:cNvPr id="390" name="Google Shape;390;g343bede38c9_0_0"/>
          <p:cNvCxnSpPr/>
          <p:nvPr/>
        </p:nvCxnSpPr>
        <p:spPr>
          <a:xfrm>
            <a:off x="1298494" y="2101898"/>
            <a:ext cx="4554300" cy="0"/>
          </a:xfrm>
          <a:prstGeom prst="straightConnector1">
            <a:avLst/>
          </a:prstGeom>
          <a:noFill/>
          <a:ln cap="flat" cmpd="sng" w="12700">
            <a:solidFill>
              <a:schemeClr val="dk1"/>
            </a:solidFill>
            <a:prstDash val="dash"/>
            <a:miter lim="800000"/>
            <a:headEnd len="sm" w="sm" type="none"/>
            <a:tailEnd len="sm" w="sm" type="none"/>
          </a:ln>
        </p:spPr>
      </p:cxnSp>
      <p:sp>
        <p:nvSpPr>
          <p:cNvPr id="391" name="Google Shape;391;g343bede38c9_0_0"/>
          <p:cNvSpPr txBox="1"/>
          <p:nvPr/>
        </p:nvSpPr>
        <p:spPr>
          <a:xfrm>
            <a:off x="1250250" y="2118850"/>
            <a:ext cx="6121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Il ricevitore digitale combina la gestione automatica delle frequenze con un sistema true diversity controllato in digitale per una ricezione di una stabilità eccezionale e un’elevata chiarezza dell’audio digitale. Fino a 16 ore di funzionamento con le batterie a ioni di litio ricaricabili proprietarie Shure</a:t>
            </a:r>
            <a:endParaRPr b="0" i="0" sz="1400" u="none" cap="none" strike="noStrike">
              <a:solidFill>
                <a:schemeClr val="dk1"/>
              </a:solidFill>
              <a:latin typeface="Arial"/>
              <a:ea typeface="Arial"/>
              <a:cs typeface="Arial"/>
              <a:sym typeface="Arial"/>
            </a:endParaRPr>
          </a:p>
        </p:txBody>
      </p:sp>
      <p:sp>
        <p:nvSpPr>
          <p:cNvPr id="392" name="Google Shape;392;g343bede38c9_0_0"/>
          <p:cNvSpPr txBox="1"/>
          <p:nvPr/>
        </p:nvSpPr>
        <p:spPr>
          <a:xfrm>
            <a:off x="1297475" y="6605350"/>
            <a:ext cx="5503800" cy="21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Specifiche: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Funzionamento senza licenza in tutto il mondo nella banda 2,4 GHz</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Funzionamento simultaneo di un massimo di 8 sistemi compatibili</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LINKFREQ da 24 bit individua i canali liberi migliori e permette al trasmettitore di seguire in automatico le variazioni di frequenza dal ricevitore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32b71233d82_0_6"/>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399" name="Google Shape;399;g32b71233d82_0_6"/>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400" name="Google Shape;400;g32b71233d82_0_6"/>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401" name="Google Shape;401;g32b71233d82_0_6"/>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402" name="Google Shape;402;g32b71233d82_0_6"/>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403" name="Google Shape;403;g32b71233d82_0_6"/>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4" name="Google Shape;404;g32b71233d82_0_6"/>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MICROFONI</a:t>
            </a:r>
            <a:endParaRPr b="0" i="0" sz="1400" u="none" cap="none" strike="noStrike">
              <a:solidFill>
                <a:srgbClr val="000000"/>
              </a:solidFill>
              <a:latin typeface="Arial"/>
              <a:ea typeface="Arial"/>
              <a:cs typeface="Arial"/>
              <a:sym typeface="Arial"/>
            </a:endParaRPr>
          </a:p>
        </p:txBody>
      </p:sp>
      <p:sp>
        <p:nvSpPr>
          <p:cNvPr id="405" name="Google Shape;405;g32b71233d82_0_6"/>
          <p:cNvSpPr/>
          <p:nvPr/>
        </p:nvSpPr>
        <p:spPr>
          <a:xfrm flipH="1">
            <a:off x="1501870" y="138738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6" name="Google Shape;406;g32b71233d82_0_6"/>
          <p:cNvSpPr txBox="1"/>
          <p:nvPr/>
        </p:nvSpPr>
        <p:spPr>
          <a:xfrm>
            <a:off x="1462182" y="1353385"/>
            <a:ext cx="4631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Shure SM57 </a:t>
            </a:r>
            <a:endParaRPr b="0" i="0" sz="1400" u="none" cap="none" strike="noStrike">
              <a:solidFill>
                <a:srgbClr val="000000"/>
              </a:solidFill>
              <a:latin typeface="Arial"/>
              <a:ea typeface="Arial"/>
              <a:cs typeface="Arial"/>
              <a:sym typeface="Arial"/>
            </a:endParaRPr>
          </a:p>
        </p:txBody>
      </p:sp>
      <p:pic>
        <p:nvPicPr>
          <p:cNvPr id="407" name="Google Shape;407;g32b71233d82_0_6"/>
          <p:cNvPicPr preferRelativeResize="0"/>
          <p:nvPr/>
        </p:nvPicPr>
        <p:blipFill rotWithShape="1">
          <a:blip r:embed="rId4">
            <a:alphaModFix/>
          </a:blip>
          <a:srcRect b="4680" l="36218" r="31970" t="0"/>
          <a:stretch/>
        </p:blipFill>
        <p:spPr>
          <a:xfrm>
            <a:off x="6170248" y="3433275"/>
            <a:ext cx="1045050" cy="3131726"/>
          </a:xfrm>
          <a:prstGeom prst="rect">
            <a:avLst/>
          </a:prstGeom>
          <a:noFill/>
          <a:ln>
            <a:noFill/>
          </a:ln>
        </p:spPr>
      </p:pic>
      <p:sp>
        <p:nvSpPr>
          <p:cNvPr id="408" name="Google Shape;408;g32b71233d82_0_6"/>
          <p:cNvSpPr txBox="1"/>
          <p:nvPr/>
        </p:nvSpPr>
        <p:spPr>
          <a:xfrm>
            <a:off x="1462175" y="1762600"/>
            <a:ext cx="5795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L'SM57 è la scelta più frequente dei musicisti professionisti che desiderano microfonare uno strumento acustico o amplificato come, ad es. l’amplificatore di una chitarra o di un basso, il sassofono, la tromba o le percussioni. E’ utilizzato sui palchi e negli studi di tutto il mondo.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2F2F4"/>
              </a:highlight>
              <a:latin typeface="Arial"/>
              <a:ea typeface="Arial"/>
              <a:cs typeface="Arial"/>
              <a:sym typeface="Arial"/>
            </a:endParaRPr>
          </a:p>
        </p:txBody>
      </p:sp>
      <p:sp>
        <p:nvSpPr>
          <p:cNvPr id="409" name="Google Shape;409;g32b71233d82_0_6"/>
          <p:cNvSpPr txBox="1"/>
          <p:nvPr/>
        </p:nvSpPr>
        <p:spPr>
          <a:xfrm>
            <a:off x="1539150" y="3172825"/>
            <a:ext cx="4631100" cy="386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Risposta in frequenza modellata per riprodurre gli strumenti in maniera pulita e riprendere la voce in tutta la sua ricchezza.</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Ripresa con qualità professionale di batterie, percussioni e amplificatori per strumenti</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La caratteristica polare cardioide uniforme permette di isolare la sorgente sonora principale e, al contempo, di ridurre il rumore di sottofondo.</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Il supporto antishock pneumatico riduce drasticamente il rumore dovuto alla manipolazione.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Estremamente duraturo anche per l’uso più intenso.</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Risposta in frequenza: 40 - 15.000 Hz</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2F2F4"/>
              </a:highlight>
              <a:latin typeface="Arial"/>
              <a:ea typeface="Arial"/>
              <a:cs typeface="Arial"/>
              <a:sym typeface="Arial"/>
            </a:endParaRPr>
          </a:p>
        </p:txBody>
      </p:sp>
      <p:cxnSp>
        <p:nvCxnSpPr>
          <p:cNvPr id="410" name="Google Shape;410;g32b71233d82_0_6"/>
          <p:cNvCxnSpPr/>
          <p:nvPr/>
        </p:nvCxnSpPr>
        <p:spPr>
          <a:xfrm>
            <a:off x="1577544" y="1758510"/>
            <a:ext cx="4554300" cy="0"/>
          </a:xfrm>
          <a:prstGeom prst="straightConnector1">
            <a:avLst/>
          </a:prstGeom>
          <a:noFill/>
          <a:ln cap="flat" cmpd="sng" w="12700">
            <a:solidFill>
              <a:schemeClr val="dk1"/>
            </a:solidFill>
            <a:prstDash val="dash"/>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337e7d70c4d_0_29"/>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417" name="Google Shape;417;g337e7d70c4d_0_29"/>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418" name="Google Shape;418;g337e7d70c4d_0_29"/>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419" name="Google Shape;419;g337e7d70c4d_0_29"/>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420" name="Google Shape;420;g337e7d70c4d_0_29"/>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421" name="Google Shape;421;g337e7d70c4d_0_29"/>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2" name="Google Shape;422;g337e7d70c4d_0_29"/>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MICROFONI</a:t>
            </a:r>
            <a:endParaRPr b="0" i="0" sz="1400" u="none" cap="none" strike="noStrike">
              <a:solidFill>
                <a:srgbClr val="000000"/>
              </a:solidFill>
              <a:latin typeface="Arial"/>
              <a:ea typeface="Arial"/>
              <a:cs typeface="Arial"/>
              <a:sym typeface="Arial"/>
            </a:endParaRPr>
          </a:p>
        </p:txBody>
      </p:sp>
      <p:sp>
        <p:nvSpPr>
          <p:cNvPr id="423" name="Google Shape;423;g337e7d70c4d_0_29"/>
          <p:cNvSpPr/>
          <p:nvPr/>
        </p:nvSpPr>
        <p:spPr>
          <a:xfrm flipH="1">
            <a:off x="1577557" y="155086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g337e7d70c4d_0_29"/>
          <p:cNvSpPr txBox="1"/>
          <p:nvPr/>
        </p:nvSpPr>
        <p:spPr>
          <a:xfrm>
            <a:off x="1537877" y="1516875"/>
            <a:ext cx="3197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Shure PGDMK6 Drum Kit </a:t>
            </a:r>
            <a:endParaRPr b="0" i="0" sz="1400" u="none" cap="none" strike="noStrike">
              <a:solidFill>
                <a:srgbClr val="000000"/>
              </a:solidFill>
              <a:latin typeface="Arial"/>
              <a:ea typeface="Arial"/>
              <a:cs typeface="Arial"/>
              <a:sym typeface="Arial"/>
            </a:endParaRPr>
          </a:p>
        </p:txBody>
      </p:sp>
      <p:sp>
        <p:nvSpPr>
          <p:cNvPr id="425" name="Google Shape;425;g337e7d70c4d_0_29"/>
          <p:cNvSpPr txBox="1"/>
          <p:nvPr/>
        </p:nvSpPr>
        <p:spPr>
          <a:xfrm>
            <a:off x="1662575" y="3231950"/>
            <a:ext cx="5091900" cy="2186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40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3 PG56: è un microfono dinamico compatto per la ripresa ravvicinata di rullante e tom.</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1 PG52: è un microfono dinamico ottimizzato per ii segnali a bassa frequenza (grancassa).</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2 PG81: è un microfono a condensatore, con risposta lineare, ideale per la ripresa dall'alto e dei piatti (Ride, Crash, Splash)</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40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426" name="Google Shape;426;g337e7d70c4d_0_29"/>
          <p:cNvCxnSpPr/>
          <p:nvPr/>
        </p:nvCxnSpPr>
        <p:spPr>
          <a:xfrm>
            <a:off x="1662569" y="1972135"/>
            <a:ext cx="4554300" cy="0"/>
          </a:xfrm>
          <a:prstGeom prst="straightConnector1">
            <a:avLst/>
          </a:prstGeom>
          <a:noFill/>
          <a:ln cap="flat" cmpd="sng" w="12700">
            <a:solidFill>
              <a:schemeClr val="dk1"/>
            </a:solidFill>
            <a:prstDash val="dash"/>
            <a:miter lim="800000"/>
            <a:headEnd len="sm" w="sm" type="none"/>
            <a:tailEnd len="sm" w="sm" type="none"/>
          </a:ln>
        </p:spPr>
      </p:cxnSp>
      <p:sp>
        <p:nvSpPr>
          <p:cNvPr id="427" name="Google Shape;427;g337e7d70c4d_0_29"/>
          <p:cNvSpPr txBox="1"/>
          <p:nvPr/>
        </p:nvSpPr>
        <p:spPr>
          <a:xfrm>
            <a:off x="1560525" y="2032475"/>
            <a:ext cx="5918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Il PGDMK6 è un kit completo per la microfonazione della batteria, composto da 6 microfoni per la ripresa di cassa, rullante, tom, piatti e percussioni. Il kit è composto da: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2F2F4"/>
              </a:highlight>
              <a:latin typeface="Arial"/>
              <a:ea typeface="Arial"/>
              <a:cs typeface="Arial"/>
              <a:sym typeface="Arial"/>
            </a:endParaRPr>
          </a:p>
        </p:txBody>
      </p:sp>
      <p:pic>
        <p:nvPicPr>
          <p:cNvPr id="428" name="Google Shape;428;g337e7d70c4d_0_29"/>
          <p:cNvPicPr preferRelativeResize="0"/>
          <p:nvPr/>
        </p:nvPicPr>
        <p:blipFill rotWithShape="1">
          <a:blip r:embed="rId4">
            <a:alphaModFix/>
          </a:blip>
          <a:srcRect b="5971" l="8960" r="8298" t="5280"/>
          <a:stretch/>
        </p:blipFill>
        <p:spPr>
          <a:xfrm>
            <a:off x="2470675" y="5206850"/>
            <a:ext cx="3817050" cy="4094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3283b7a2129_0_84"/>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435" name="Google Shape;435;g3283b7a2129_0_84"/>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436" name="Google Shape;436;g3283b7a2129_0_84"/>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437" name="Google Shape;437;g3283b7a2129_0_84"/>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438" name="Google Shape;438;g3283b7a2129_0_84"/>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439" name="Google Shape;439;g3283b7a2129_0_84"/>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0" name="Google Shape;440;g3283b7a2129_0_84"/>
          <p:cNvSpPr txBox="1"/>
          <p:nvPr/>
        </p:nvSpPr>
        <p:spPr>
          <a:xfrm>
            <a:off x="2010850" y="617825"/>
            <a:ext cx="4805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ASTE MICROFONICHE</a:t>
            </a:r>
            <a:endParaRPr b="0" i="0" sz="1400" u="none" cap="none" strike="noStrike">
              <a:solidFill>
                <a:srgbClr val="000000"/>
              </a:solidFill>
              <a:latin typeface="Arial"/>
              <a:ea typeface="Arial"/>
              <a:cs typeface="Arial"/>
              <a:sym typeface="Arial"/>
            </a:endParaRPr>
          </a:p>
        </p:txBody>
      </p:sp>
      <p:sp>
        <p:nvSpPr>
          <p:cNvPr id="441" name="Google Shape;441;g3283b7a2129_0_84"/>
          <p:cNvSpPr/>
          <p:nvPr/>
        </p:nvSpPr>
        <p:spPr>
          <a:xfrm flipH="1">
            <a:off x="1341357" y="161606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2" name="Google Shape;442;g3283b7a2129_0_84"/>
          <p:cNvSpPr txBox="1"/>
          <p:nvPr/>
        </p:nvSpPr>
        <p:spPr>
          <a:xfrm>
            <a:off x="1301669" y="1505865"/>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Asta microfonica</a:t>
            </a:r>
            <a:endParaRPr b="0" i="0" sz="1400" u="none" cap="none" strike="noStrike">
              <a:solidFill>
                <a:srgbClr val="000000"/>
              </a:solidFill>
              <a:latin typeface="Arial"/>
              <a:ea typeface="Arial"/>
              <a:cs typeface="Arial"/>
              <a:sym typeface="Arial"/>
            </a:endParaRPr>
          </a:p>
        </p:txBody>
      </p:sp>
      <p:cxnSp>
        <p:nvCxnSpPr>
          <p:cNvPr id="443" name="Google Shape;443;g3283b7a2129_0_84"/>
          <p:cNvCxnSpPr/>
          <p:nvPr/>
        </p:nvCxnSpPr>
        <p:spPr>
          <a:xfrm flipH="1" rot="10800000">
            <a:off x="1373583" y="1997366"/>
            <a:ext cx="3082200" cy="14700"/>
          </a:xfrm>
          <a:prstGeom prst="straightConnector1">
            <a:avLst/>
          </a:prstGeom>
          <a:noFill/>
          <a:ln cap="flat" cmpd="sng" w="12700">
            <a:solidFill>
              <a:schemeClr val="dk1"/>
            </a:solidFill>
            <a:prstDash val="dash"/>
            <a:miter lim="800000"/>
            <a:headEnd len="sm" w="sm" type="none"/>
            <a:tailEnd len="sm" w="sm" type="none"/>
          </a:ln>
        </p:spPr>
      </p:cxnSp>
      <p:sp>
        <p:nvSpPr>
          <p:cNvPr id="444" name="Google Shape;444;g3283b7a2129_0_84"/>
          <p:cNvSpPr/>
          <p:nvPr/>
        </p:nvSpPr>
        <p:spPr>
          <a:xfrm flipH="1">
            <a:off x="1381032" y="4885111"/>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5" name="Google Shape;445;g3283b7a2129_0_84"/>
          <p:cNvSpPr txBox="1"/>
          <p:nvPr/>
        </p:nvSpPr>
        <p:spPr>
          <a:xfrm>
            <a:off x="1341344" y="4774910"/>
            <a:ext cx="4631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Asta microfonica bassa</a:t>
            </a:r>
            <a:endParaRPr b="0" i="0" sz="1400" u="none" cap="none" strike="noStrike">
              <a:solidFill>
                <a:srgbClr val="000000"/>
              </a:solidFill>
              <a:latin typeface="Arial"/>
              <a:ea typeface="Arial"/>
              <a:cs typeface="Arial"/>
              <a:sym typeface="Arial"/>
            </a:endParaRPr>
          </a:p>
        </p:txBody>
      </p:sp>
      <p:cxnSp>
        <p:nvCxnSpPr>
          <p:cNvPr id="446" name="Google Shape;446;g3283b7a2129_0_84"/>
          <p:cNvCxnSpPr/>
          <p:nvPr/>
        </p:nvCxnSpPr>
        <p:spPr>
          <a:xfrm>
            <a:off x="1413258" y="5266330"/>
            <a:ext cx="3082200" cy="0"/>
          </a:xfrm>
          <a:prstGeom prst="straightConnector1">
            <a:avLst/>
          </a:prstGeom>
          <a:noFill/>
          <a:ln cap="flat" cmpd="sng" w="12700">
            <a:solidFill>
              <a:schemeClr val="dk1"/>
            </a:solidFill>
            <a:prstDash val="dash"/>
            <a:miter lim="800000"/>
            <a:headEnd len="sm" w="sm" type="none"/>
            <a:tailEnd len="sm" w="sm" type="none"/>
          </a:ln>
        </p:spPr>
      </p:cxnSp>
      <p:pic>
        <p:nvPicPr>
          <p:cNvPr id="447" name="Google Shape;447;g3283b7a2129_0_84"/>
          <p:cNvPicPr preferRelativeResize="0"/>
          <p:nvPr/>
        </p:nvPicPr>
        <p:blipFill rotWithShape="1">
          <a:blip r:embed="rId4">
            <a:alphaModFix/>
          </a:blip>
          <a:srcRect b="0" l="20496" r="21173" t="0"/>
          <a:stretch/>
        </p:blipFill>
        <p:spPr>
          <a:xfrm>
            <a:off x="5135950" y="5829975"/>
            <a:ext cx="1876476" cy="2412825"/>
          </a:xfrm>
          <a:prstGeom prst="rect">
            <a:avLst/>
          </a:prstGeom>
          <a:noFill/>
          <a:ln>
            <a:noFill/>
          </a:ln>
        </p:spPr>
      </p:pic>
      <p:pic>
        <p:nvPicPr>
          <p:cNvPr id="448" name="Google Shape;448;g3283b7a2129_0_84"/>
          <p:cNvPicPr preferRelativeResize="0"/>
          <p:nvPr/>
        </p:nvPicPr>
        <p:blipFill rotWithShape="1">
          <a:blip r:embed="rId5">
            <a:alphaModFix/>
          </a:blip>
          <a:srcRect b="0" l="0" r="0" t="0"/>
          <a:stretch/>
        </p:blipFill>
        <p:spPr>
          <a:xfrm>
            <a:off x="4660178" y="2213316"/>
            <a:ext cx="2458044" cy="24580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455" name="Google Shape;455;p8"/>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456" name="Google Shape;456;p8"/>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457" name="Google Shape;457;p8"/>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458" name="Google Shape;458;p8"/>
          <p:cNvSpPr txBox="1"/>
          <p:nvPr/>
        </p:nvSpPr>
        <p:spPr>
          <a:xfrm>
            <a:off x="5457414" y="10076423"/>
            <a:ext cx="18006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459" name="Google Shape;459;p8"/>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0" name="Google Shape;460;p8"/>
          <p:cNvSpPr txBox="1"/>
          <p:nvPr/>
        </p:nvSpPr>
        <p:spPr>
          <a:xfrm>
            <a:off x="1337197" y="617886"/>
            <a:ext cx="5811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MIXER LIVE </a:t>
            </a:r>
            <a:endParaRPr b="0" i="0" sz="1400" u="none" cap="none" strike="noStrike">
              <a:solidFill>
                <a:srgbClr val="000000"/>
              </a:solidFill>
              <a:latin typeface="Arial"/>
              <a:ea typeface="Arial"/>
              <a:cs typeface="Arial"/>
              <a:sym typeface="Arial"/>
            </a:endParaRPr>
          </a:p>
        </p:txBody>
      </p:sp>
      <p:sp>
        <p:nvSpPr>
          <p:cNvPr id="461" name="Google Shape;461;p8"/>
          <p:cNvSpPr/>
          <p:nvPr/>
        </p:nvSpPr>
        <p:spPr>
          <a:xfrm flipH="1">
            <a:off x="1341357" y="1616066"/>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2" name="Google Shape;462;p8"/>
          <p:cNvSpPr txBox="1"/>
          <p:nvPr/>
        </p:nvSpPr>
        <p:spPr>
          <a:xfrm>
            <a:off x="1301669" y="1505865"/>
            <a:ext cx="23023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Proel Mi 16</a:t>
            </a:r>
            <a:endParaRPr b="0" i="0" sz="1400" u="none" cap="none" strike="noStrike">
              <a:solidFill>
                <a:srgbClr val="000000"/>
              </a:solidFill>
              <a:latin typeface="Arial"/>
              <a:ea typeface="Arial"/>
              <a:cs typeface="Arial"/>
              <a:sym typeface="Arial"/>
            </a:endParaRPr>
          </a:p>
        </p:txBody>
      </p:sp>
      <p:cxnSp>
        <p:nvCxnSpPr>
          <p:cNvPr id="463" name="Google Shape;463;p8"/>
          <p:cNvCxnSpPr/>
          <p:nvPr/>
        </p:nvCxnSpPr>
        <p:spPr>
          <a:xfrm flipH="1" rot="10800000">
            <a:off x="1446963" y="1997285"/>
            <a:ext cx="3008790" cy="14781"/>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elettronica, Console di mixaggio, Apparecchiature audio, Ingegneria elettronica&#10;&#10;Descrizione generata automaticamente" id="464" name="Google Shape;464;p8"/>
          <p:cNvPicPr preferRelativeResize="0"/>
          <p:nvPr/>
        </p:nvPicPr>
        <p:blipFill rotWithShape="1">
          <a:blip r:embed="rId4">
            <a:alphaModFix/>
          </a:blip>
          <a:srcRect b="0" l="0" r="0" t="0"/>
          <a:stretch/>
        </p:blipFill>
        <p:spPr>
          <a:xfrm>
            <a:off x="4630326" y="1351825"/>
            <a:ext cx="2562750" cy="1920389"/>
          </a:xfrm>
          <a:prstGeom prst="rect">
            <a:avLst/>
          </a:prstGeom>
          <a:noFill/>
          <a:ln>
            <a:noFill/>
          </a:ln>
        </p:spPr>
      </p:pic>
      <p:sp>
        <p:nvSpPr>
          <p:cNvPr id="465" name="Google Shape;465;p8"/>
          <p:cNvSpPr/>
          <p:nvPr/>
        </p:nvSpPr>
        <p:spPr>
          <a:xfrm flipH="1">
            <a:off x="1460509" y="4932599"/>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6" name="Google Shape;466;p8"/>
          <p:cNvSpPr txBox="1"/>
          <p:nvPr/>
        </p:nvSpPr>
        <p:spPr>
          <a:xfrm>
            <a:off x="1420821" y="4822398"/>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PlayMix6</a:t>
            </a:r>
            <a:endParaRPr b="0" i="0" sz="1400" u="none" cap="none" strike="noStrike">
              <a:solidFill>
                <a:srgbClr val="000000"/>
              </a:solidFill>
              <a:latin typeface="Arial"/>
              <a:ea typeface="Arial"/>
              <a:cs typeface="Arial"/>
              <a:sym typeface="Arial"/>
            </a:endParaRPr>
          </a:p>
        </p:txBody>
      </p:sp>
      <p:cxnSp>
        <p:nvCxnSpPr>
          <p:cNvPr id="467" name="Google Shape;467;p8"/>
          <p:cNvCxnSpPr/>
          <p:nvPr/>
        </p:nvCxnSpPr>
        <p:spPr>
          <a:xfrm flipH="1" rot="10800000">
            <a:off x="1570275" y="5313899"/>
            <a:ext cx="3004500" cy="14700"/>
          </a:xfrm>
          <a:prstGeom prst="straightConnector1">
            <a:avLst/>
          </a:prstGeom>
          <a:noFill/>
          <a:ln cap="flat" cmpd="sng" w="12700">
            <a:solidFill>
              <a:schemeClr val="dk1"/>
            </a:solidFill>
            <a:prstDash val="dash"/>
            <a:miter lim="800000"/>
            <a:headEnd len="sm" w="sm" type="none"/>
            <a:tailEnd len="sm" w="sm" type="none"/>
          </a:ln>
        </p:spPr>
      </p:cxnSp>
      <p:sp>
        <p:nvSpPr>
          <p:cNvPr id="468" name="Google Shape;468;p8"/>
          <p:cNvSpPr txBox="1"/>
          <p:nvPr/>
        </p:nvSpPr>
        <p:spPr>
          <a:xfrm>
            <a:off x="1337200" y="2603825"/>
            <a:ext cx="5811600" cy="21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Mixer 16 canali</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Max. 8 Mic</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Il mixer Mi 16 è un mixer compatto con un elevato numero di ingressi ed una qualità audio superiore, offre 8 canali MIC/LINE e 4 canali STEREO/LINE che, insieme a 2 mandate monitor e al DSP Profex a 24bit con 256 effetti di elevata qualità, rendono questo mixer compatto in grado di essere utilizzato per mixare una band completa con suono pulito e accurato.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15" u="none" cap="none" strike="noStrike">
              <a:solidFill>
                <a:schemeClr val="dk1"/>
              </a:solidFill>
              <a:latin typeface="Arial"/>
              <a:ea typeface="Arial"/>
              <a:cs typeface="Arial"/>
              <a:sym typeface="Arial"/>
            </a:endParaRPr>
          </a:p>
        </p:txBody>
      </p:sp>
      <p:pic>
        <p:nvPicPr>
          <p:cNvPr id="469" name="Google Shape;469;p8" title="large-PLAYMIX6_TOP-1000x1000h.jpg"/>
          <p:cNvPicPr preferRelativeResize="0"/>
          <p:nvPr/>
        </p:nvPicPr>
        <p:blipFill rotWithShape="1">
          <a:blip r:embed="rId5">
            <a:alphaModFix/>
          </a:blip>
          <a:srcRect b="0" l="0" r="0" t="0"/>
          <a:stretch/>
        </p:blipFill>
        <p:spPr>
          <a:xfrm>
            <a:off x="5135950" y="4916425"/>
            <a:ext cx="2057125" cy="2057098"/>
          </a:xfrm>
          <a:prstGeom prst="rect">
            <a:avLst/>
          </a:prstGeom>
          <a:noFill/>
          <a:ln>
            <a:noFill/>
          </a:ln>
        </p:spPr>
      </p:pic>
      <p:sp>
        <p:nvSpPr>
          <p:cNvPr id="470" name="Google Shape;470;p8"/>
          <p:cNvSpPr txBox="1"/>
          <p:nvPr/>
        </p:nvSpPr>
        <p:spPr>
          <a:xfrm>
            <a:off x="1410538" y="7139025"/>
            <a:ext cx="56649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Tutti i modelli sono dotati di un’avanzata sezione DIGITALE con display LCD, che comprende: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Un DSP integrato a 24 bit di alta qualità, con 100 preset da studio di effetti singoli e combinati (RIVERBERO, DELAY, MODULAZIONI)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Un’interfaccia audio USB stereo a 48 KHz per la riproduzione/registrazione tramite connessione al PC</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Un lettore MP3 integrato dalla chiave di memoria USB o dall’interfaccia BLUETOOTH</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Registrazione stereo su chiave di memoria USB</a:t>
            </a:r>
            <a:endParaRPr b="0" i="0" sz="1400" u="none" cap="none" strike="noStrike">
              <a:solidFill>
                <a:srgbClr val="000000"/>
              </a:solidFill>
              <a:latin typeface="Arial"/>
              <a:ea typeface="Arial"/>
              <a:cs typeface="Arial"/>
              <a:sym typeface="Arial"/>
            </a:endParaRPr>
          </a:p>
        </p:txBody>
      </p:sp>
      <p:sp>
        <p:nvSpPr>
          <p:cNvPr id="471" name="Google Shape;471;p8"/>
          <p:cNvSpPr txBox="1"/>
          <p:nvPr/>
        </p:nvSpPr>
        <p:spPr>
          <a:xfrm>
            <a:off x="1344698" y="5352300"/>
            <a:ext cx="37590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Mixer compatto 6 canali con effetto e interfaccia USB/BT.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 canali mono MIC/LINE includono preamplificatori microfonici a basso rumore e ad alta dinamica, equalizzatori a tre bande con MID parametrici e filtro HPF, e fader da 60 mm per un controllo completo del suono.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3427c4313e1_0_4"/>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478" name="Google Shape;478;g3427c4313e1_0_4"/>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479" name="Google Shape;479;g3427c4313e1_0_4"/>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480" name="Google Shape;480;g3427c4313e1_0_4"/>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481" name="Google Shape;481;g3427c4313e1_0_4"/>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482" name="Google Shape;482;g3427c4313e1_0_4"/>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g3427c4313e1_0_4"/>
          <p:cNvSpPr txBox="1"/>
          <p:nvPr/>
        </p:nvSpPr>
        <p:spPr>
          <a:xfrm>
            <a:off x="1337197" y="617886"/>
            <a:ext cx="5811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MIXER LIVE </a:t>
            </a:r>
            <a:endParaRPr b="0" i="0" sz="1400" u="none" cap="none" strike="noStrike">
              <a:solidFill>
                <a:srgbClr val="000000"/>
              </a:solidFill>
              <a:latin typeface="Arial"/>
              <a:ea typeface="Arial"/>
              <a:cs typeface="Arial"/>
              <a:sym typeface="Arial"/>
            </a:endParaRPr>
          </a:p>
        </p:txBody>
      </p:sp>
      <p:pic>
        <p:nvPicPr>
          <p:cNvPr id="484" name="Google Shape;484;g3427c4313e1_0_4"/>
          <p:cNvPicPr preferRelativeResize="0"/>
          <p:nvPr/>
        </p:nvPicPr>
        <p:blipFill rotWithShape="1">
          <a:blip r:embed="rId4">
            <a:alphaModFix/>
          </a:blip>
          <a:srcRect b="16649" l="0" r="0" t="18642"/>
          <a:stretch/>
        </p:blipFill>
        <p:spPr>
          <a:xfrm>
            <a:off x="4161575" y="1826800"/>
            <a:ext cx="3140000" cy="2031762"/>
          </a:xfrm>
          <a:prstGeom prst="rect">
            <a:avLst/>
          </a:prstGeom>
          <a:noFill/>
          <a:ln>
            <a:noFill/>
          </a:ln>
        </p:spPr>
      </p:pic>
      <p:sp>
        <p:nvSpPr>
          <p:cNvPr id="485" name="Google Shape;485;g3427c4313e1_0_4"/>
          <p:cNvSpPr/>
          <p:nvPr/>
        </p:nvSpPr>
        <p:spPr>
          <a:xfrm flipH="1">
            <a:off x="1384909" y="1536799"/>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6" name="Google Shape;486;g3427c4313e1_0_4"/>
          <p:cNvSpPr txBox="1"/>
          <p:nvPr/>
        </p:nvSpPr>
        <p:spPr>
          <a:xfrm>
            <a:off x="1345221" y="1426598"/>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Soundcraft Ui24R</a:t>
            </a:r>
            <a:endParaRPr b="0" i="0" sz="1400" u="none" cap="none" strike="noStrike">
              <a:solidFill>
                <a:srgbClr val="000000"/>
              </a:solidFill>
              <a:latin typeface="Arial"/>
              <a:ea typeface="Arial"/>
              <a:cs typeface="Arial"/>
              <a:sym typeface="Arial"/>
            </a:endParaRPr>
          </a:p>
        </p:txBody>
      </p:sp>
      <p:cxnSp>
        <p:nvCxnSpPr>
          <p:cNvPr id="487" name="Google Shape;487;g3427c4313e1_0_4"/>
          <p:cNvCxnSpPr/>
          <p:nvPr/>
        </p:nvCxnSpPr>
        <p:spPr>
          <a:xfrm flipH="1" rot="10800000">
            <a:off x="1494675" y="1918099"/>
            <a:ext cx="3004500" cy="14700"/>
          </a:xfrm>
          <a:prstGeom prst="straightConnector1">
            <a:avLst/>
          </a:prstGeom>
          <a:noFill/>
          <a:ln cap="flat" cmpd="sng" w="12700">
            <a:solidFill>
              <a:schemeClr val="dk1"/>
            </a:solidFill>
            <a:prstDash val="dash"/>
            <a:miter lim="800000"/>
            <a:headEnd len="sm" w="sm" type="none"/>
            <a:tailEnd len="sm" w="sm" type="none"/>
          </a:ln>
        </p:spPr>
      </p:cxnSp>
      <p:sp>
        <p:nvSpPr>
          <p:cNvPr id="488" name="Google Shape;488;g3427c4313e1_0_4"/>
          <p:cNvSpPr txBox="1"/>
          <p:nvPr/>
        </p:nvSpPr>
        <p:spPr>
          <a:xfrm>
            <a:off x="1073450" y="3568925"/>
            <a:ext cx="6359400" cy="6434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Mixer a 24 canali con Stage Box e DSP integrati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Registrazione multitraccia parallela su chiavetta USB e DAW</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20 ingressi Microfono/Line: 10x XLR, 10x jack da 6,3 mm Combo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2 ingressi di linea RCA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Lettore multimediale USB a 2 canali (riproduzione MP3, WAV, AIFF)</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Registrazione USB a 22 canali "Direct to Memory"</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Interfaccia di registrazione a 32 canali (entrate/uscite tramite porta USB-B)</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2 porte USB aggiuntive per Controller e aggiornamenti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2 uscite principali XLR e jack</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8 uscite ausiliarie XLR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2 uscite per cuffie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Porta HDMI per il controllo del Mixer tramite Monitor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WLAN ed Ethernet a doppia banda integrate (2 antenne, 2,4/5GHz)</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Compatibile con iOS, Android, Windows, Mac OS, Linux (via HTML5)</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Fino a 10 dispositivi contemporaneamente (tablet, smartphone, PC)</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Elaborazione del segnale da Dbx, Lexicon, Digitech</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20 preamplificatori microfono Studer di alta qualità</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Canali di ingresso con 250ms di ritardo, EQ parametrico a 4 bande, Gate, compressore, De-Esser, HPF</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Canale 1/2 incl. Digitech Amp Modelling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8 Bus AUX con EQ grafico a 31 bande, soppressione del feedback AFS2, compressore dbx</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Analizzatore in tempo reale a 120 bande (ingressi e uscite)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500 ms (ca. 170 m) in uscita su Bus con ritardo di Return nei Bus di uscita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4 Bus di effetti Lexicon (riverbero, Delay, Chorus, Room)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Dimensioni (L x P x A): 177,8 x 482,6 x 165,1 mm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Peso: circa 5,1 kg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03" name="Google Shape;103;p2"/>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04" name="Google Shape;104;p2"/>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05" name="Google Shape;105;p2"/>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06" name="Google Shape;106;p2"/>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+39 392 5064210</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 name="Google Shape;108;p2"/>
          <p:cNvSpPr txBox="1"/>
          <p:nvPr/>
        </p:nvSpPr>
        <p:spPr>
          <a:xfrm>
            <a:off x="2033154" y="616624"/>
            <a:ext cx="4837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TRUCK PALCO</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flipH="1">
            <a:off x="1436020" y="1591979"/>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 name="Google Shape;110;p2"/>
          <p:cNvSpPr txBox="1"/>
          <p:nvPr/>
        </p:nvSpPr>
        <p:spPr>
          <a:xfrm>
            <a:off x="1396354" y="1481800"/>
            <a:ext cx="4240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TRUCK HOSPITALITY PALCO</a:t>
            </a:r>
            <a:endParaRPr b="0" i="0" sz="1400" u="none" cap="none" strike="noStrike">
              <a:solidFill>
                <a:srgbClr val="000000"/>
              </a:solidFill>
              <a:latin typeface="Arial"/>
              <a:ea typeface="Arial"/>
              <a:cs typeface="Arial"/>
              <a:sym typeface="Arial"/>
            </a:endParaRPr>
          </a:p>
        </p:txBody>
      </p:sp>
      <p:cxnSp>
        <p:nvCxnSpPr>
          <p:cNvPr id="111" name="Google Shape;111;p2"/>
          <p:cNvCxnSpPr/>
          <p:nvPr/>
        </p:nvCxnSpPr>
        <p:spPr>
          <a:xfrm>
            <a:off x="1495213" y="1973188"/>
            <a:ext cx="3055200" cy="0"/>
          </a:xfrm>
          <a:prstGeom prst="straightConnector1">
            <a:avLst/>
          </a:prstGeom>
          <a:noFill/>
          <a:ln cap="flat" cmpd="sng" w="12700">
            <a:solidFill>
              <a:schemeClr val="dk1"/>
            </a:solidFill>
            <a:prstDash val="dash"/>
            <a:miter lim="800000"/>
            <a:headEnd len="sm" w="sm" type="none"/>
            <a:tailEnd len="sm" w="sm" type="none"/>
          </a:ln>
        </p:spPr>
      </p:cxnSp>
      <p:sp>
        <p:nvSpPr>
          <p:cNvPr id="112" name="Google Shape;112;p2"/>
          <p:cNvSpPr txBox="1"/>
          <p:nvPr/>
        </p:nvSpPr>
        <p:spPr>
          <a:xfrm>
            <a:off x="4470299" y="1716376"/>
            <a:ext cx="135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pic>
        <p:nvPicPr>
          <p:cNvPr id="113" name="Google Shape;113;p2" title="Immagine 2025-05-18 031646.png"/>
          <p:cNvPicPr preferRelativeResize="0"/>
          <p:nvPr/>
        </p:nvPicPr>
        <p:blipFill rotWithShape="1">
          <a:blip r:embed="rId4">
            <a:alphaModFix/>
          </a:blip>
          <a:srcRect b="0" l="0" r="0" t="0"/>
          <a:stretch/>
        </p:blipFill>
        <p:spPr>
          <a:xfrm>
            <a:off x="1300750" y="6586938"/>
            <a:ext cx="5646101" cy="2988714"/>
          </a:xfrm>
          <a:prstGeom prst="rect">
            <a:avLst/>
          </a:prstGeom>
          <a:noFill/>
          <a:ln>
            <a:noFill/>
          </a:ln>
        </p:spPr>
      </p:pic>
      <p:pic>
        <p:nvPicPr>
          <p:cNvPr id="114" name="Google Shape;114;p2" title="Immagine 2025-05-18 031628.png"/>
          <p:cNvPicPr preferRelativeResize="0"/>
          <p:nvPr/>
        </p:nvPicPr>
        <p:blipFill rotWithShape="1">
          <a:blip r:embed="rId5">
            <a:alphaModFix/>
          </a:blip>
          <a:srcRect b="0" l="0" r="0" t="0"/>
          <a:stretch/>
        </p:blipFill>
        <p:spPr>
          <a:xfrm>
            <a:off x="1300762" y="3483801"/>
            <a:ext cx="5646089" cy="2829587"/>
          </a:xfrm>
          <a:prstGeom prst="rect">
            <a:avLst/>
          </a:prstGeom>
          <a:noFill/>
          <a:ln>
            <a:noFill/>
          </a:ln>
        </p:spPr>
      </p:pic>
      <p:sp>
        <p:nvSpPr>
          <p:cNvPr id="115" name="Google Shape;115;p2"/>
          <p:cNvSpPr txBox="1"/>
          <p:nvPr/>
        </p:nvSpPr>
        <p:spPr>
          <a:xfrm>
            <a:off x="1300750" y="2006300"/>
            <a:ext cx="5646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Questo truck hospitality, ha un arredamento curato con illuminazioni e particolari di qualità E’ il mezzo ideale per molteplici eventi come, Roadshow, Inaugurazioni, Fiere, Tour Itineranti, Sfilate ed Eventi Sportivi. E’ completamente brandizzabile e personalizzabile secondo le varie esigenze montaggio 1 ora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31dec62e80c_0_41"/>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495" name="Google Shape;495;g31dec62e80c_0_41"/>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496" name="Google Shape;496;g31dec62e80c_0_41"/>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497" name="Google Shape;497;g31dec62e80c_0_41"/>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498" name="Google Shape;498;g31dec62e80c_0_41"/>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499" name="Google Shape;499;g31dec62e80c_0_41"/>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0" name="Google Shape;500;g31dec62e80c_0_41"/>
          <p:cNvSpPr txBox="1"/>
          <p:nvPr/>
        </p:nvSpPr>
        <p:spPr>
          <a:xfrm>
            <a:off x="1337197" y="617886"/>
            <a:ext cx="5811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ACCESSORI AUDIO</a:t>
            </a:r>
            <a:endParaRPr b="0" i="0" sz="1400" u="none" cap="none" strike="noStrike">
              <a:solidFill>
                <a:srgbClr val="000000"/>
              </a:solidFill>
              <a:latin typeface="Arial"/>
              <a:ea typeface="Arial"/>
              <a:cs typeface="Arial"/>
              <a:sym typeface="Arial"/>
            </a:endParaRPr>
          </a:p>
        </p:txBody>
      </p:sp>
      <p:sp>
        <p:nvSpPr>
          <p:cNvPr id="501" name="Google Shape;501;g31dec62e80c_0_41"/>
          <p:cNvSpPr/>
          <p:nvPr/>
        </p:nvSpPr>
        <p:spPr>
          <a:xfrm flipH="1">
            <a:off x="1324482" y="5943462"/>
            <a:ext cx="36000" cy="360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2" name="Google Shape;502;g31dec62e80c_0_41"/>
          <p:cNvSpPr txBox="1"/>
          <p:nvPr/>
        </p:nvSpPr>
        <p:spPr>
          <a:xfrm>
            <a:off x="1284799" y="5833450"/>
            <a:ext cx="43005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Ciabatta audio Proel EBN1604</a:t>
            </a:r>
            <a:endParaRPr b="1" i="0" sz="1750" u="none" cap="none" strike="noStrike">
              <a:solidFill>
                <a:srgbClr val="474747"/>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cxnSp>
        <p:nvCxnSpPr>
          <p:cNvPr id="503" name="Google Shape;503;g31dec62e80c_0_41"/>
          <p:cNvCxnSpPr/>
          <p:nvPr/>
        </p:nvCxnSpPr>
        <p:spPr>
          <a:xfrm>
            <a:off x="1430088" y="6306681"/>
            <a:ext cx="3008700" cy="0"/>
          </a:xfrm>
          <a:prstGeom prst="straightConnector1">
            <a:avLst/>
          </a:prstGeom>
          <a:noFill/>
          <a:ln cap="flat" cmpd="sng" w="12700">
            <a:solidFill>
              <a:schemeClr val="dk1"/>
            </a:solidFill>
            <a:prstDash val="dash"/>
            <a:miter lim="800000"/>
            <a:headEnd len="sm" w="sm" type="none"/>
            <a:tailEnd len="sm" w="sm" type="none"/>
          </a:ln>
        </p:spPr>
      </p:cxnSp>
      <p:sp>
        <p:nvSpPr>
          <p:cNvPr id="504" name="Google Shape;504;g31dec62e80c_0_41"/>
          <p:cNvSpPr/>
          <p:nvPr/>
        </p:nvSpPr>
        <p:spPr>
          <a:xfrm flipH="1">
            <a:off x="1368171" y="2206224"/>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5" name="Google Shape;505;g31dec62e80c_0_41"/>
          <p:cNvSpPr txBox="1"/>
          <p:nvPr/>
        </p:nvSpPr>
        <p:spPr>
          <a:xfrm>
            <a:off x="1328468" y="2096025"/>
            <a:ext cx="4300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Ciabatta audio Proel EBN3208</a:t>
            </a:r>
            <a:endParaRPr b="0" i="0" sz="1400" u="none" cap="none" strike="noStrike">
              <a:solidFill>
                <a:srgbClr val="000000"/>
              </a:solidFill>
              <a:latin typeface="Arial"/>
              <a:ea typeface="Arial"/>
              <a:cs typeface="Arial"/>
              <a:sym typeface="Arial"/>
            </a:endParaRPr>
          </a:p>
        </p:txBody>
      </p:sp>
      <p:cxnSp>
        <p:nvCxnSpPr>
          <p:cNvPr id="506" name="Google Shape;506;g31dec62e80c_0_41"/>
          <p:cNvCxnSpPr/>
          <p:nvPr/>
        </p:nvCxnSpPr>
        <p:spPr>
          <a:xfrm flipH="1" rot="10800000">
            <a:off x="1477550" y="2587524"/>
            <a:ext cx="3005100" cy="14700"/>
          </a:xfrm>
          <a:prstGeom prst="straightConnector1">
            <a:avLst/>
          </a:prstGeom>
          <a:noFill/>
          <a:ln cap="flat" cmpd="sng" w="12700">
            <a:solidFill>
              <a:schemeClr val="dk1"/>
            </a:solidFill>
            <a:prstDash val="dash"/>
            <a:miter lim="800000"/>
            <a:headEnd len="sm" w="sm" type="none"/>
            <a:tailEnd len="sm" w="sm" type="none"/>
          </a:ln>
        </p:spPr>
      </p:cxnSp>
      <p:sp>
        <p:nvSpPr>
          <p:cNvPr id="507" name="Google Shape;507;g31dec62e80c_0_41"/>
          <p:cNvSpPr txBox="1"/>
          <p:nvPr/>
        </p:nvSpPr>
        <p:spPr>
          <a:xfrm>
            <a:off x="1407425" y="6916850"/>
            <a:ext cx="2754300" cy="1006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Canali: 20</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Ingressi: 16 XLR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Uscite: 4 XLR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Lunghezza: 25m</a:t>
            </a:r>
            <a:endParaRPr b="1" i="0" sz="1600" u="none" cap="none" strike="noStrike">
              <a:solidFill>
                <a:srgbClr val="474747"/>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315"/>
              <a:buFont typeface="Arial"/>
              <a:buNone/>
            </a:pPr>
            <a:r>
              <a:t/>
            </a:r>
            <a:endParaRPr b="0" i="0" sz="2315" u="none" cap="none" strike="noStrike">
              <a:solidFill>
                <a:schemeClr val="dk1"/>
              </a:solidFill>
              <a:latin typeface="Arial"/>
              <a:ea typeface="Arial"/>
              <a:cs typeface="Arial"/>
              <a:sym typeface="Arial"/>
            </a:endParaRPr>
          </a:p>
        </p:txBody>
      </p:sp>
      <p:pic>
        <p:nvPicPr>
          <p:cNvPr id="508" name="Google Shape;508;g31dec62e80c_0_41"/>
          <p:cNvPicPr preferRelativeResize="0"/>
          <p:nvPr/>
        </p:nvPicPr>
        <p:blipFill rotWithShape="1">
          <a:blip r:embed="rId4">
            <a:alphaModFix/>
          </a:blip>
          <a:srcRect b="0" l="0" r="0" t="0"/>
          <a:stretch/>
        </p:blipFill>
        <p:spPr>
          <a:xfrm>
            <a:off x="5097400" y="5281875"/>
            <a:ext cx="2302200" cy="2302200"/>
          </a:xfrm>
          <a:prstGeom prst="rect">
            <a:avLst/>
          </a:prstGeom>
          <a:noFill/>
          <a:ln>
            <a:noFill/>
          </a:ln>
        </p:spPr>
      </p:pic>
      <p:sp>
        <p:nvSpPr>
          <p:cNvPr id="509" name="Google Shape;509;g31dec62e80c_0_41"/>
          <p:cNvSpPr txBox="1"/>
          <p:nvPr/>
        </p:nvSpPr>
        <p:spPr>
          <a:xfrm>
            <a:off x="1480100" y="3040625"/>
            <a:ext cx="30000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Canali: 40</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Ingressi: 32 XLR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Uscite: 8 XLR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Lunghezza: 30m</a:t>
            </a:r>
            <a:endParaRPr b="0" i="0" sz="1400" u="none" cap="none" strike="noStrike">
              <a:solidFill>
                <a:srgbClr val="000000"/>
              </a:solidFill>
              <a:latin typeface="Arial"/>
              <a:ea typeface="Arial"/>
              <a:cs typeface="Arial"/>
              <a:sym typeface="Arial"/>
            </a:endParaRPr>
          </a:p>
        </p:txBody>
      </p:sp>
      <p:pic>
        <p:nvPicPr>
          <p:cNvPr id="510" name="Google Shape;510;g31dec62e80c_0_41"/>
          <p:cNvPicPr preferRelativeResize="0"/>
          <p:nvPr/>
        </p:nvPicPr>
        <p:blipFill rotWithShape="1">
          <a:blip r:embed="rId5">
            <a:alphaModFix/>
          </a:blip>
          <a:srcRect b="0" l="0" r="0" t="0"/>
          <a:stretch/>
        </p:blipFill>
        <p:spPr>
          <a:xfrm>
            <a:off x="5049050" y="1523313"/>
            <a:ext cx="2143125" cy="2143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31dec62e80c_0_75"/>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517" name="Google Shape;517;g31dec62e80c_0_75"/>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518" name="Google Shape;518;g31dec62e80c_0_75"/>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519" name="Google Shape;519;g31dec62e80c_0_75"/>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520" name="Google Shape;520;g31dec62e80c_0_75"/>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521" name="Google Shape;521;g31dec62e80c_0_75"/>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g31dec62e80c_0_75"/>
          <p:cNvSpPr txBox="1"/>
          <p:nvPr/>
        </p:nvSpPr>
        <p:spPr>
          <a:xfrm>
            <a:off x="1337197" y="617886"/>
            <a:ext cx="5811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ACCESSORI AUDIO</a:t>
            </a:r>
            <a:endParaRPr b="0" i="0" sz="1400" u="none" cap="none" strike="noStrike">
              <a:solidFill>
                <a:srgbClr val="000000"/>
              </a:solidFill>
              <a:latin typeface="Arial"/>
              <a:ea typeface="Arial"/>
              <a:cs typeface="Arial"/>
              <a:sym typeface="Arial"/>
            </a:endParaRPr>
          </a:p>
        </p:txBody>
      </p:sp>
      <p:sp>
        <p:nvSpPr>
          <p:cNvPr id="523" name="Google Shape;523;g31dec62e80c_0_75"/>
          <p:cNvSpPr/>
          <p:nvPr/>
        </p:nvSpPr>
        <p:spPr>
          <a:xfrm flipH="1">
            <a:off x="1368171" y="1749024"/>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4" name="Google Shape;524;g31dec62e80c_0_75"/>
          <p:cNvSpPr txBox="1"/>
          <p:nvPr/>
        </p:nvSpPr>
        <p:spPr>
          <a:xfrm>
            <a:off x="1328483" y="1638823"/>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Di box</a:t>
            </a:r>
            <a:endParaRPr b="0" i="0" sz="1400" u="none" cap="none" strike="noStrike">
              <a:solidFill>
                <a:srgbClr val="000000"/>
              </a:solidFill>
              <a:latin typeface="Arial"/>
              <a:ea typeface="Arial"/>
              <a:cs typeface="Arial"/>
              <a:sym typeface="Arial"/>
            </a:endParaRPr>
          </a:p>
        </p:txBody>
      </p:sp>
      <p:cxnSp>
        <p:nvCxnSpPr>
          <p:cNvPr id="525" name="Google Shape;525;g31dec62e80c_0_75"/>
          <p:cNvCxnSpPr/>
          <p:nvPr/>
        </p:nvCxnSpPr>
        <p:spPr>
          <a:xfrm flipH="1" rot="10800000">
            <a:off x="1477550" y="2130324"/>
            <a:ext cx="3005100" cy="14700"/>
          </a:xfrm>
          <a:prstGeom prst="straightConnector1">
            <a:avLst/>
          </a:prstGeom>
          <a:noFill/>
          <a:ln cap="flat" cmpd="sng" w="12700">
            <a:solidFill>
              <a:schemeClr val="dk1"/>
            </a:solidFill>
            <a:prstDash val="dash"/>
            <a:miter lim="800000"/>
            <a:headEnd len="sm" w="sm" type="none"/>
            <a:tailEnd len="sm" w="sm" type="none"/>
          </a:ln>
        </p:spPr>
      </p:cxnSp>
      <p:pic>
        <p:nvPicPr>
          <p:cNvPr id="526" name="Google Shape;526;g31dec62e80c_0_75"/>
          <p:cNvPicPr preferRelativeResize="0"/>
          <p:nvPr/>
        </p:nvPicPr>
        <p:blipFill rotWithShape="1">
          <a:blip r:embed="rId4">
            <a:alphaModFix/>
          </a:blip>
          <a:srcRect b="0" l="0" r="0" t="0"/>
          <a:stretch/>
        </p:blipFill>
        <p:spPr>
          <a:xfrm>
            <a:off x="4161575" y="2097900"/>
            <a:ext cx="2957700" cy="2957700"/>
          </a:xfrm>
          <a:prstGeom prst="rect">
            <a:avLst/>
          </a:prstGeom>
          <a:noFill/>
          <a:ln>
            <a:noFill/>
          </a:ln>
        </p:spPr>
      </p:pic>
      <p:sp>
        <p:nvSpPr>
          <p:cNvPr id="527" name="Google Shape;527;g31dec62e80c_0_75"/>
          <p:cNvSpPr txBox="1"/>
          <p:nvPr/>
        </p:nvSpPr>
        <p:spPr>
          <a:xfrm>
            <a:off x="1404175" y="2466900"/>
            <a:ext cx="2841600" cy="221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FFFFF"/>
                </a:highlight>
                <a:latin typeface="Arial"/>
                <a:ea typeface="Arial"/>
                <a:cs typeface="Arial"/>
                <a:sym typeface="Arial"/>
              </a:rPr>
              <a:t>Di box converte i segnali non bilanciati o ad alta impedenza degli strumenti in un segnale collegabile direttamente all’ingresso microfonico di una consolle di mixaggio.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FFFFF"/>
                </a:highlight>
                <a:latin typeface="Arial"/>
                <a:ea typeface="Arial"/>
                <a:cs typeface="Arial"/>
                <a:sym typeface="Arial"/>
              </a:rPr>
              <a:t>Si può impiegare sia dal vivo, sul palco, sia in uno studio di registrazione (chitarre elettriche, bassi elettrici, pianoforti elettrici).</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315"/>
              <a:buFont typeface="Arial"/>
              <a:buNone/>
            </a:pPr>
            <a:r>
              <a:t/>
            </a:r>
            <a:endParaRPr b="0" i="0" sz="2315"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31dec62e80c_0_1"/>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534" name="Google Shape;534;g31dec62e80c_0_1"/>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535" name="Google Shape;535;g31dec62e80c_0_1"/>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536" name="Google Shape;536;g31dec62e80c_0_1"/>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537" name="Google Shape;537;g31dec62e80c_0_1"/>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538" name="Google Shape;538;g31dec62e80c_0_1"/>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9" name="Google Shape;539;g31dec62e80c_0_1"/>
          <p:cNvSpPr txBox="1"/>
          <p:nvPr/>
        </p:nvSpPr>
        <p:spPr>
          <a:xfrm>
            <a:off x="1337197" y="617886"/>
            <a:ext cx="5811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CENTRALINE DMX</a:t>
            </a:r>
            <a:endParaRPr b="0" i="0" sz="1400" u="none" cap="none" strike="noStrike">
              <a:solidFill>
                <a:srgbClr val="000000"/>
              </a:solidFill>
              <a:latin typeface="Arial"/>
              <a:ea typeface="Arial"/>
              <a:cs typeface="Arial"/>
              <a:sym typeface="Arial"/>
            </a:endParaRPr>
          </a:p>
        </p:txBody>
      </p:sp>
      <p:sp>
        <p:nvSpPr>
          <p:cNvPr id="540" name="Google Shape;540;g31dec62e80c_0_1"/>
          <p:cNvSpPr/>
          <p:nvPr/>
        </p:nvSpPr>
        <p:spPr>
          <a:xfrm flipH="1">
            <a:off x="1368171" y="1596624"/>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1" name="Google Shape;541;g31dec62e80c_0_1"/>
          <p:cNvSpPr txBox="1"/>
          <p:nvPr/>
        </p:nvSpPr>
        <p:spPr>
          <a:xfrm>
            <a:off x="1328470" y="1486425"/>
            <a:ext cx="369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Avolites - Tiger Touch 2</a:t>
            </a:r>
            <a:endParaRPr b="0" i="0" sz="1400" u="none" cap="none" strike="noStrike">
              <a:solidFill>
                <a:srgbClr val="000000"/>
              </a:solidFill>
              <a:latin typeface="Arial"/>
              <a:ea typeface="Arial"/>
              <a:cs typeface="Arial"/>
              <a:sym typeface="Arial"/>
            </a:endParaRPr>
          </a:p>
        </p:txBody>
      </p:sp>
      <p:cxnSp>
        <p:nvCxnSpPr>
          <p:cNvPr id="542" name="Google Shape;542;g31dec62e80c_0_1"/>
          <p:cNvCxnSpPr/>
          <p:nvPr/>
        </p:nvCxnSpPr>
        <p:spPr>
          <a:xfrm flipH="1" rot="10800000">
            <a:off x="1477550" y="1977924"/>
            <a:ext cx="3005100" cy="14700"/>
          </a:xfrm>
          <a:prstGeom prst="straightConnector1">
            <a:avLst/>
          </a:prstGeom>
          <a:noFill/>
          <a:ln cap="flat" cmpd="sng" w="12700">
            <a:solidFill>
              <a:schemeClr val="dk1"/>
            </a:solidFill>
            <a:prstDash val="dash"/>
            <a:miter lim="800000"/>
            <a:headEnd len="sm" w="sm" type="none"/>
            <a:tailEnd len="sm" w="sm" type="none"/>
          </a:ln>
        </p:spPr>
      </p:cxnSp>
      <p:pic>
        <p:nvPicPr>
          <p:cNvPr id="543" name="Google Shape;543;g31dec62e80c_0_1" title="page-600x60065x65AVOTIGERTOUCH2_24616.png"/>
          <p:cNvPicPr preferRelativeResize="0"/>
          <p:nvPr/>
        </p:nvPicPr>
        <p:blipFill rotWithShape="1">
          <a:blip r:embed="rId4">
            <a:alphaModFix/>
          </a:blip>
          <a:srcRect b="23791" l="0" r="2572" t="25382"/>
          <a:stretch/>
        </p:blipFill>
        <p:spPr>
          <a:xfrm>
            <a:off x="1477550" y="2252176"/>
            <a:ext cx="5285100" cy="2757197"/>
          </a:xfrm>
          <a:prstGeom prst="rect">
            <a:avLst/>
          </a:prstGeom>
          <a:noFill/>
          <a:ln>
            <a:noFill/>
          </a:ln>
        </p:spPr>
      </p:pic>
      <p:sp>
        <p:nvSpPr>
          <p:cNvPr id="544" name="Google Shape;544;g31dec62e80c_0_1"/>
          <p:cNvSpPr txBox="1"/>
          <p:nvPr/>
        </p:nvSpPr>
        <p:spPr>
          <a:xfrm>
            <a:off x="1477550" y="5134100"/>
            <a:ext cx="52851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Console luci piccola e leggera, combinazione perfetta di prestazioni e portabilità. Tiger Touch 2 supporta il Time Code SMPTE.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Caratteristiche principali: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10 fader di riproduzione principali, con 60 pagine 10 ulteriori fader preimpostati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3 encoder attributi ottici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Schermo tattile principale da 15,6" con controllo della luminosità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UPS completamente integrato con avviso sullo schermo e conto alla rovescia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Triggering tramite messaggi MIDI e Time Code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4 uscite DMX fisiche, fino a 16 su ArtNet o sACN -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8192 canali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Supporta i processori Titan Network per l'espansione DMX fino a 64 universi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346301e3d70_0_0"/>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551" name="Google Shape;551;g346301e3d70_0_0"/>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552" name="Google Shape;552;g346301e3d70_0_0"/>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553" name="Google Shape;553;g346301e3d70_0_0"/>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554" name="Google Shape;554;g346301e3d70_0_0"/>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555" name="Google Shape;555;g346301e3d70_0_0"/>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6" name="Google Shape;556;g346301e3d70_0_0"/>
          <p:cNvSpPr txBox="1"/>
          <p:nvPr/>
        </p:nvSpPr>
        <p:spPr>
          <a:xfrm>
            <a:off x="1337197" y="617886"/>
            <a:ext cx="5811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CENTRALINE DMX</a:t>
            </a:r>
            <a:endParaRPr b="0" i="0" sz="1400" u="none" cap="none" strike="noStrike">
              <a:solidFill>
                <a:srgbClr val="000000"/>
              </a:solidFill>
              <a:latin typeface="Arial"/>
              <a:ea typeface="Arial"/>
              <a:cs typeface="Arial"/>
              <a:sym typeface="Arial"/>
            </a:endParaRPr>
          </a:p>
        </p:txBody>
      </p:sp>
      <p:sp>
        <p:nvSpPr>
          <p:cNvPr id="557" name="Google Shape;557;g346301e3d70_0_0"/>
          <p:cNvSpPr/>
          <p:nvPr/>
        </p:nvSpPr>
        <p:spPr>
          <a:xfrm flipH="1">
            <a:off x="1324482" y="5943462"/>
            <a:ext cx="36000" cy="360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8" name="Google Shape;558;g346301e3d70_0_0"/>
          <p:cNvSpPr txBox="1"/>
          <p:nvPr/>
        </p:nvSpPr>
        <p:spPr>
          <a:xfrm>
            <a:off x="1284794" y="5833448"/>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Centralina Luci</a:t>
            </a:r>
            <a:endParaRPr b="0" i="0" sz="1400" u="none" cap="none" strike="noStrike">
              <a:solidFill>
                <a:srgbClr val="000000"/>
              </a:solidFill>
              <a:latin typeface="Arial"/>
              <a:ea typeface="Arial"/>
              <a:cs typeface="Arial"/>
              <a:sym typeface="Arial"/>
            </a:endParaRPr>
          </a:p>
        </p:txBody>
      </p:sp>
      <p:cxnSp>
        <p:nvCxnSpPr>
          <p:cNvPr id="559" name="Google Shape;559;g346301e3d70_0_0"/>
          <p:cNvCxnSpPr/>
          <p:nvPr/>
        </p:nvCxnSpPr>
        <p:spPr>
          <a:xfrm>
            <a:off x="1430088" y="6306681"/>
            <a:ext cx="3008700" cy="0"/>
          </a:xfrm>
          <a:prstGeom prst="straightConnector1">
            <a:avLst/>
          </a:prstGeom>
          <a:noFill/>
          <a:ln cap="flat" cmpd="sng" w="12700">
            <a:solidFill>
              <a:schemeClr val="dk1"/>
            </a:solidFill>
            <a:prstDash val="dash"/>
            <a:miter lim="800000"/>
            <a:headEnd len="sm" w="sm" type="none"/>
            <a:tailEnd len="sm" w="sm" type="none"/>
          </a:ln>
        </p:spPr>
      </p:cxnSp>
      <p:sp>
        <p:nvSpPr>
          <p:cNvPr id="560" name="Google Shape;560;g346301e3d70_0_0"/>
          <p:cNvSpPr/>
          <p:nvPr/>
        </p:nvSpPr>
        <p:spPr>
          <a:xfrm flipH="1">
            <a:off x="1368171" y="2206224"/>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1" name="Google Shape;561;g346301e3d70_0_0"/>
          <p:cNvSpPr txBox="1"/>
          <p:nvPr/>
        </p:nvSpPr>
        <p:spPr>
          <a:xfrm>
            <a:off x="1328483" y="2096023"/>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Pilot 3000</a:t>
            </a:r>
            <a:endParaRPr b="0" i="0" sz="1400" u="none" cap="none" strike="noStrike">
              <a:solidFill>
                <a:srgbClr val="000000"/>
              </a:solidFill>
              <a:latin typeface="Arial"/>
              <a:ea typeface="Arial"/>
              <a:cs typeface="Arial"/>
              <a:sym typeface="Arial"/>
            </a:endParaRPr>
          </a:p>
        </p:txBody>
      </p:sp>
      <p:cxnSp>
        <p:nvCxnSpPr>
          <p:cNvPr id="562" name="Google Shape;562;g346301e3d70_0_0"/>
          <p:cNvCxnSpPr/>
          <p:nvPr/>
        </p:nvCxnSpPr>
        <p:spPr>
          <a:xfrm flipH="1" rot="10800000">
            <a:off x="1477550" y="2587524"/>
            <a:ext cx="3005100" cy="1470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elettronica, controllo, telecomando&#10;&#10;Descrizione generata automaticamente" id="563" name="Google Shape;563;g346301e3d70_0_0"/>
          <p:cNvPicPr preferRelativeResize="0"/>
          <p:nvPr/>
        </p:nvPicPr>
        <p:blipFill rotWithShape="1">
          <a:blip r:embed="rId4">
            <a:alphaModFix/>
          </a:blip>
          <a:srcRect b="0" l="0" r="0" t="0"/>
          <a:stretch/>
        </p:blipFill>
        <p:spPr>
          <a:xfrm>
            <a:off x="4419699" y="5058501"/>
            <a:ext cx="2957700" cy="2957700"/>
          </a:xfrm>
          <a:prstGeom prst="rect">
            <a:avLst/>
          </a:prstGeom>
          <a:noFill/>
          <a:ln>
            <a:noFill/>
          </a:ln>
        </p:spPr>
      </p:pic>
      <p:pic>
        <p:nvPicPr>
          <p:cNvPr descr="Immagine che contiene elettronica, Dispositivo elettronico, interno, dispositivo&#10;&#10;Descrizione generata automaticamente" id="564" name="Google Shape;564;g346301e3d70_0_0"/>
          <p:cNvPicPr preferRelativeResize="0"/>
          <p:nvPr/>
        </p:nvPicPr>
        <p:blipFill rotWithShape="1">
          <a:blip r:embed="rId5">
            <a:alphaModFix/>
          </a:blip>
          <a:srcRect b="0" l="0" r="0" t="0"/>
          <a:stretch/>
        </p:blipFill>
        <p:spPr>
          <a:xfrm>
            <a:off x="4276000" y="1314100"/>
            <a:ext cx="2957701" cy="2957701"/>
          </a:xfrm>
          <a:prstGeom prst="rect">
            <a:avLst/>
          </a:prstGeom>
          <a:noFill/>
          <a:ln>
            <a:noFill/>
          </a:ln>
        </p:spPr>
      </p:pic>
      <p:sp>
        <p:nvSpPr>
          <p:cNvPr id="565" name="Google Shape;565;g346301e3d70_0_0"/>
          <p:cNvSpPr txBox="1"/>
          <p:nvPr/>
        </p:nvSpPr>
        <p:spPr>
          <a:xfrm>
            <a:off x="1426425" y="3804975"/>
            <a:ext cx="5602200" cy="15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FFFFF"/>
                </a:highlight>
                <a:latin typeface="Arial"/>
                <a:ea typeface="Arial"/>
                <a:cs typeface="Arial"/>
                <a:sym typeface="Arial"/>
              </a:rPr>
              <a:t>La PILOT 3000 è una centralina professionale per  il controllo luci adatto alla gestione di piccoli/medi impianti, può controllare fino a 1024 canali su 2 uscite DMX indipendenti</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highlight>
                  <a:srgbClr val="FFFFFF"/>
                </a:highlight>
                <a:latin typeface="Arial"/>
                <a:ea typeface="Arial"/>
                <a:cs typeface="Arial"/>
                <a:sym typeface="Arial"/>
              </a:rPr>
              <a:t>E’ predisposto a collegamenti con il PC tramite una porta USB. Permette di gestire e programmare un massimo di 400 Cue-list, ciascuna con un massimo di 999 Cues.</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Arial"/>
              <a:ea typeface="Arial"/>
              <a:cs typeface="Arial"/>
              <a:sym typeface="Arial"/>
            </a:endParaRPr>
          </a:p>
        </p:txBody>
      </p:sp>
      <p:sp>
        <p:nvSpPr>
          <p:cNvPr id="566" name="Google Shape;566;g346301e3d70_0_0"/>
          <p:cNvSpPr txBox="1"/>
          <p:nvPr/>
        </p:nvSpPr>
        <p:spPr>
          <a:xfrm>
            <a:off x="1368175" y="7200775"/>
            <a:ext cx="5394600" cy="26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AFCFB"/>
                </a:highlight>
                <a:latin typeface="Arial"/>
                <a:ea typeface="Arial"/>
                <a:cs typeface="Arial"/>
                <a:sym typeface="Arial"/>
              </a:rPr>
              <a:t>Centralina mixer luci DMX adatta a programmare uno spettacolo luci, può controllare luci di ogni tipo. </a:t>
            </a:r>
            <a:endParaRPr b="0" i="0" sz="1400" u="none" cap="none" strike="noStrike">
              <a:solidFill>
                <a:schemeClr val="dk1"/>
              </a:solidFill>
              <a:highlight>
                <a:srgbClr val="FAFCF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AFCF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AFCFB"/>
                </a:highlight>
                <a:latin typeface="Arial"/>
                <a:ea typeface="Arial"/>
                <a:cs typeface="Arial"/>
                <a:sym typeface="Arial"/>
              </a:rPr>
              <a:t>Principali caratteristiche: </a:t>
            </a:r>
            <a:endParaRPr b="0" i="0" sz="1400" u="none" cap="none" strike="noStrike">
              <a:solidFill>
                <a:schemeClr val="dk1"/>
              </a:solidFill>
              <a:highlight>
                <a:srgbClr val="FAFCFB"/>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AFCFB"/>
                </a:highlight>
                <a:latin typeface="Arial"/>
                <a:ea typeface="Arial"/>
                <a:cs typeface="Arial"/>
                <a:sym typeface="Arial"/>
              </a:rPr>
              <a:t>Può gestire fino a 12 proiettori da 16 canali ciascuno</a:t>
            </a:r>
            <a:endParaRPr b="0" i="0" sz="1400" u="none" cap="none" strike="noStrike">
              <a:solidFill>
                <a:schemeClr val="dk1"/>
              </a:solidFill>
              <a:highlight>
                <a:srgbClr val="FAFCFB"/>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AFCFB"/>
                </a:highlight>
                <a:latin typeface="Arial"/>
                <a:ea typeface="Arial"/>
                <a:cs typeface="Arial"/>
                <a:sym typeface="Arial"/>
              </a:rPr>
              <a:t>Si possono memorizzare fino a 240 scene e 6 sequenze su 30 banchi diversi</a:t>
            </a:r>
            <a:endParaRPr b="0" i="0" sz="1400" u="none" cap="none" strike="noStrike">
              <a:solidFill>
                <a:schemeClr val="dk1"/>
              </a:solidFill>
              <a:highlight>
                <a:srgbClr val="FAFCFB"/>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AFCFB"/>
                </a:highlight>
                <a:latin typeface="Arial"/>
                <a:ea typeface="Arial"/>
                <a:cs typeface="Arial"/>
                <a:sym typeface="Arial"/>
              </a:rPr>
              <a:t>Sulla centralina sono disponibili 10 cursori per un controllo in tempo reale delle intensità delle luci o di altri parametri facilmente assegnabili</a:t>
            </a:r>
            <a:endParaRPr b="0" i="0" sz="1400" u="none" cap="none" strike="noStrike">
              <a:solidFill>
                <a:schemeClr val="dk1"/>
              </a:solidFill>
              <a:highlight>
                <a:srgbClr val="FAFCFB"/>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AFCFB"/>
                </a:highlight>
                <a:latin typeface="Arial"/>
                <a:ea typeface="Arial"/>
                <a:cs typeface="Arial"/>
                <a:sym typeface="Arial"/>
              </a:rPr>
              <a:t>Per un utilizzo semplificato è disponibile una modalità automatica che rileva il suono tramite un microfono interno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573" name="Google Shape;573;p9"/>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574" name="Google Shape;574;p9"/>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575" name="Google Shape;575;p9"/>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576" name="Google Shape;576;p9"/>
          <p:cNvSpPr txBox="1"/>
          <p:nvPr/>
        </p:nvSpPr>
        <p:spPr>
          <a:xfrm>
            <a:off x="5457414" y="10076423"/>
            <a:ext cx="18006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577" name="Google Shape;577;p9"/>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8" name="Google Shape;578;p9"/>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TESTE MOBILI</a:t>
            </a:r>
            <a:endParaRPr b="0" i="0" sz="1400" u="none" cap="none" strike="noStrike">
              <a:solidFill>
                <a:srgbClr val="000000"/>
              </a:solidFill>
              <a:latin typeface="Arial"/>
              <a:ea typeface="Arial"/>
              <a:cs typeface="Arial"/>
              <a:sym typeface="Arial"/>
            </a:endParaRPr>
          </a:p>
        </p:txBody>
      </p:sp>
      <p:sp>
        <p:nvSpPr>
          <p:cNvPr id="579" name="Google Shape;579;p9"/>
          <p:cNvSpPr/>
          <p:nvPr/>
        </p:nvSpPr>
        <p:spPr>
          <a:xfrm flipH="1">
            <a:off x="1341357" y="1498079"/>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0" name="Google Shape;580;p9"/>
          <p:cNvSpPr txBox="1"/>
          <p:nvPr/>
        </p:nvSpPr>
        <p:spPr>
          <a:xfrm>
            <a:off x="1301669" y="1387878"/>
            <a:ext cx="23023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Wash 36x10w</a:t>
            </a:r>
            <a:endParaRPr b="0" i="0" sz="1400" u="none" cap="none" strike="noStrike">
              <a:solidFill>
                <a:srgbClr val="000000"/>
              </a:solidFill>
              <a:latin typeface="Arial"/>
              <a:ea typeface="Arial"/>
              <a:cs typeface="Arial"/>
              <a:sym typeface="Arial"/>
            </a:endParaRPr>
          </a:p>
        </p:txBody>
      </p:sp>
      <p:sp>
        <p:nvSpPr>
          <p:cNvPr id="581" name="Google Shape;581;p9"/>
          <p:cNvSpPr txBox="1"/>
          <p:nvPr/>
        </p:nvSpPr>
        <p:spPr>
          <a:xfrm>
            <a:off x="1311194" y="1642037"/>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582" name="Google Shape;582;p9"/>
          <p:cNvCxnSpPr/>
          <p:nvPr/>
        </p:nvCxnSpPr>
        <p:spPr>
          <a:xfrm>
            <a:off x="1436260" y="1869048"/>
            <a:ext cx="2493000" cy="0"/>
          </a:xfrm>
          <a:prstGeom prst="straightConnector1">
            <a:avLst/>
          </a:prstGeom>
          <a:noFill/>
          <a:ln cap="flat" cmpd="sng" w="12700">
            <a:solidFill>
              <a:schemeClr val="dk1"/>
            </a:solidFill>
            <a:prstDash val="dash"/>
            <a:miter lim="800000"/>
            <a:headEnd len="sm" w="sm" type="none"/>
            <a:tailEnd len="sm" w="sm" type="none"/>
          </a:ln>
        </p:spPr>
      </p:cxnSp>
      <p:sp>
        <p:nvSpPr>
          <p:cNvPr id="583" name="Google Shape;583;p9"/>
          <p:cNvSpPr/>
          <p:nvPr/>
        </p:nvSpPr>
        <p:spPr>
          <a:xfrm flipH="1">
            <a:off x="1381032" y="5342945"/>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4" name="Google Shape;584;p9"/>
          <p:cNvSpPr txBox="1"/>
          <p:nvPr/>
        </p:nvSpPr>
        <p:spPr>
          <a:xfrm>
            <a:off x="1341344" y="5232744"/>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MiniWash -  Proel </a:t>
            </a:r>
            <a:endParaRPr b="0" i="0" sz="1400" u="none" cap="none" strike="noStrike">
              <a:solidFill>
                <a:srgbClr val="000000"/>
              </a:solidFill>
              <a:latin typeface="Arial"/>
              <a:ea typeface="Arial"/>
              <a:cs typeface="Arial"/>
              <a:sym typeface="Arial"/>
            </a:endParaRPr>
          </a:p>
        </p:txBody>
      </p:sp>
      <p:sp>
        <p:nvSpPr>
          <p:cNvPr id="585" name="Google Shape;585;p9"/>
          <p:cNvSpPr txBox="1"/>
          <p:nvPr/>
        </p:nvSpPr>
        <p:spPr>
          <a:xfrm>
            <a:off x="1350869" y="5486903"/>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586" name="Google Shape;586;p9"/>
          <p:cNvCxnSpPr/>
          <p:nvPr/>
        </p:nvCxnSpPr>
        <p:spPr>
          <a:xfrm>
            <a:off x="1436235" y="5738939"/>
            <a:ext cx="24930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luce&#10;&#10;Descrizione generata automaticamente" id="587" name="Google Shape;587;p9"/>
          <p:cNvPicPr preferRelativeResize="0"/>
          <p:nvPr/>
        </p:nvPicPr>
        <p:blipFill rotWithShape="1">
          <a:blip r:embed="rId4">
            <a:alphaModFix/>
          </a:blip>
          <a:srcRect b="0" l="0" r="0" t="0"/>
          <a:stretch/>
        </p:blipFill>
        <p:spPr>
          <a:xfrm>
            <a:off x="5237954" y="4640628"/>
            <a:ext cx="1800624" cy="1800624"/>
          </a:xfrm>
          <a:prstGeom prst="rect">
            <a:avLst/>
          </a:prstGeom>
          <a:noFill/>
          <a:ln>
            <a:noFill/>
          </a:ln>
        </p:spPr>
      </p:pic>
      <p:pic>
        <p:nvPicPr>
          <p:cNvPr id="588" name="Google Shape;588;p9"/>
          <p:cNvPicPr preferRelativeResize="0"/>
          <p:nvPr/>
        </p:nvPicPr>
        <p:blipFill rotWithShape="1">
          <a:blip r:embed="rId5">
            <a:alphaModFix/>
          </a:blip>
          <a:srcRect b="0" l="0" r="0" t="0"/>
          <a:stretch/>
        </p:blipFill>
        <p:spPr>
          <a:xfrm>
            <a:off x="5237950" y="1387875"/>
            <a:ext cx="2051476" cy="20514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359665af111_0_4"/>
          <p:cNvSpPr txBox="1"/>
          <p:nvPr/>
        </p:nvSpPr>
        <p:spPr>
          <a:xfrm>
            <a:off x="1390550" y="2243913"/>
            <a:ext cx="5801400" cy="751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Proiettore a testa mobile Spot LED compatto e luminoso progettato per palchi da concerto, spettacoli dal vivo, discoteche, club, luoghi di intrattenimento, service di noleggio.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Principali caratteristiche: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1x LED bianco da 80W.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Uscita ampia e luminosa.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Movimenti rapidi e taglienti.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Doppia lente con zoom manuale con angolo del fascio di 15°.</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Dimmer elettronico regolabile: 0-100%.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Strobo regolabile, strobo random ed effetto pulse.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Rotazione Pan 540° e Tilt 270°.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Memoria di posizione per riposizionamento automatico Pan e Tilt.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1 ruota colori con 8 colori + aperto.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Ruota Gobo con funzione Gobo shake.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Prisma rotante a 3 facce con velocità variabile.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Modalità di controllo DMX con 15 canali.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Modalità Standalone e Master/Slave.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Modalità Sound con programmi integrati e microfono interno.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Velocità della ventola regolabile.</a:t>
            </a:r>
            <a:endParaRPr b="0" i="0" sz="1400" u="none" cap="none" strike="noStrike">
              <a:solidFill>
                <a:srgbClr val="000000"/>
              </a:solidFill>
              <a:latin typeface="Arial"/>
              <a:ea typeface="Arial"/>
              <a:cs typeface="Arial"/>
              <a:sym typeface="Arial"/>
            </a:endParaRPr>
          </a:p>
        </p:txBody>
      </p:sp>
      <p:sp>
        <p:nvSpPr>
          <p:cNvPr id="595" name="Google Shape;595;g359665af111_0_4"/>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596" name="Google Shape;596;g359665af111_0_4"/>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597" name="Google Shape;597;g359665af111_0_4"/>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598" name="Google Shape;598;g359665af111_0_4"/>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599" name="Google Shape;599;g359665af111_0_4"/>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600" name="Google Shape;600;g359665af111_0_4"/>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1" name="Google Shape;601;g359665af111_0_4"/>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TESTE MOBILI</a:t>
            </a:r>
            <a:endParaRPr b="0" i="0" sz="1400" u="none" cap="none" strike="noStrike">
              <a:solidFill>
                <a:srgbClr val="000000"/>
              </a:solidFill>
              <a:latin typeface="Arial"/>
              <a:ea typeface="Arial"/>
              <a:cs typeface="Arial"/>
              <a:sym typeface="Arial"/>
            </a:endParaRPr>
          </a:p>
        </p:txBody>
      </p:sp>
      <p:pic>
        <p:nvPicPr>
          <p:cNvPr descr="Immagine che contiene Strumento ottico&#10;&#10;Descrizione generata automaticamente" id="602" name="Google Shape;602;g359665af111_0_4"/>
          <p:cNvPicPr preferRelativeResize="0"/>
          <p:nvPr/>
        </p:nvPicPr>
        <p:blipFill rotWithShape="1">
          <a:blip r:embed="rId4">
            <a:alphaModFix/>
          </a:blip>
          <a:srcRect b="0" l="0" r="0" t="0"/>
          <a:stretch/>
        </p:blipFill>
        <p:spPr>
          <a:xfrm>
            <a:off x="4061299" y="3070300"/>
            <a:ext cx="3452752" cy="3452700"/>
          </a:xfrm>
          <a:prstGeom prst="rect">
            <a:avLst/>
          </a:prstGeom>
          <a:noFill/>
          <a:ln>
            <a:noFill/>
          </a:ln>
        </p:spPr>
      </p:pic>
      <p:sp>
        <p:nvSpPr>
          <p:cNvPr id="603" name="Google Shape;603;g359665af111_0_4"/>
          <p:cNvSpPr/>
          <p:nvPr/>
        </p:nvSpPr>
        <p:spPr>
          <a:xfrm flipH="1">
            <a:off x="1420708" y="1492238"/>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4" name="Google Shape;604;g359665af111_0_4"/>
          <p:cNvSpPr txBox="1"/>
          <p:nvPr/>
        </p:nvSpPr>
        <p:spPr>
          <a:xfrm>
            <a:off x="1381025" y="1382025"/>
            <a:ext cx="375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Cyclone 80 - 80 W Led - Spot</a:t>
            </a:r>
            <a:endParaRPr b="0" i="0" sz="1400" u="none" cap="none" strike="noStrike">
              <a:solidFill>
                <a:srgbClr val="000000"/>
              </a:solidFill>
              <a:latin typeface="Arial"/>
              <a:ea typeface="Arial"/>
              <a:cs typeface="Arial"/>
              <a:sym typeface="Arial"/>
            </a:endParaRPr>
          </a:p>
        </p:txBody>
      </p:sp>
      <p:sp>
        <p:nvSpPr>
          <p:cNvPr id="605" name="Google Shape;605;g359665af111_0_4"/>
          <p:cNvSpPr txBox="1"/>
          <p:nvPr/>
        </p:nvSpPr>
        <p:spPr>
          <a:xfrm>
            <a:off x="1390545" y="1636196"/>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606" name="Google Shape;606;g359665af111_0_4"/>
          <p:cNvCxnSpPr/>
          <p:nvPr/>
        </p:nvCxnSpPr>
        <p:spPr>
          <a:xfrm>
            <a:off x="1568311" y="1888257"/>
            <a:ext cx="2493000" cy="0"/>
          </a:xfrm>
          <a:prstGeom prst="straightConnector1">
            <a:avLst/>
          </a:prstGeom>
          <a:noFill/>
          <a:ln cap="flat" cmpd="sng" w="12700">
            <a:solidFill>
              <a:schemeClr val="dk1"/>
            </a:solidFill>
            <a:prstDash val="dash"/>
            <a:miter lim="800000"/>
            <a:headEnd len="sm" w="sm" type="none"/>
            <a:tailEnd len="sm" w="sm" type="none"/>
          </a:ln>
        </p:spPr>
      </p:cxnSp>
      <p:pic>
        <p:nvPicPr>
          <p:cNvPr id="607" name="Google Shape;607;g359665af111_0_4" title="H10175-04.54a197a3.jpg"/>
          <p:cNvPicPr preferRelativeResize="0"/>
          <p:nvPr/>
        </p:nvPicPr>
        <p:blipFill rotWithShape="1">
          <a:blip r:embed="rId5">
            <a:alphaModFix/>
          </a:blip>
          <a:srcRect b="24349" l="0" r="0" t="24610"/>
          <a:stretch/>
        </p:blipFill>
        <p:spPr>
          <a:xfrm>
            <a:off x="1456700" y="3810325"/>
            <a:ext cx="2957700" cy="15095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31a9344fe80_0_18"/>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614" name="Google Shape;614;g31a9344fe80_0_18"/>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615" name="Google Shape;615;g31a9344fe80_0_18"/>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616" name="Google Shape;616;g31a9344fe80_0_18"/>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617" name="Google Shape;617;g31a9344fe80_0_18"/>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618" name="Google Shape;618;g31a9344fe80_0_18"/>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9" name="Google Shape;619;g31a9344fe80_0_18"/>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TESTE MOBILI</a:t>
            </a:r>
            <a:endParaRPr b="0" i="0" sz="1400" u="none" cap="none" strike="noStrike">
              <a:solidFill>
                <a:srgbClr val="000000"/>
              </a:solidFill>
              <a:latin typeface="Arial"/>
              <a:ea typeface="Arial"/>
              <a:cs typeface="Arial"/>
              <a:sym typeface="Arial"/>
            </a:endParaRPr>
          </a:p>
        </p:txBody>
      </p:sp>
      <p:sp>
        <p:nvSpPr>
          <p:cNvPr id="620" name="Google Shape;620;g31a9344fe80_0_18"/>
          <p:cNvSpPr/>
          <p:nvPr/>
        </p:nvSpPr>
        <p:spPr>
          <a:xfrm flipH="1">
            <a:off x="1341395" y="1668840"/>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g31a9344fe80_0_18"/>
          <p:cNvSpPr txBox="1"/>
          <p:nvPr/>
        </p:nvSpPr>
        <p:spPr>
          <a:xfrm>
            <a:off x="1301696" y="1558650"/>
            <a:ext cx="3834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Beam Prolights Ruby 132W</a:t>
            </a:r>
            <a:endParaRPr b="0" i="0" sz="1400" u="none" cap="none" strike="noStrike">
              <a:solidFill>
                <a:srgbClr val="000000"/>
              </a:solidFill>
              <a:latin typeface="Arial"/>
              <a:ea typeface="Arial"/>
              <a:cs typeface="Arial"/>
              <a:sym typeface="Arial"/>
            </a:endParaRPr>
          </a:p>
        </p:txBody>
      </p:sp>
      <p:sp>
        <p:nvSpPr>
          <p:cNvPr id="622" name="Google Shape;622;g31a9344fe80_0_18"/>
          <p:cNvSpPr txBox="1"/>
          <p:nvPr/>
        </p:nvSpPr>
        <p:spPr>
          <a:xfrm>
            <a:off x="1311232" y="1812798"/>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623" name="Google Shape;623;g31a9344fe80_0_18"/>
          <p:cNvCxnSpPr/>
          <p:nvPr/>
        </p:nvCxnSpPr>
        <p:spPr>
          <a:xfrm>
            <a:off x="1436222" y="2061797"/>
            <a:ext cx="24930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luce&#10;&#10;Descrizione generata automaticamente" id="624" name="Google Shape;624;g31a9344fe80_0_18"/>
          <p:cNvPicPr preferRelativeResize="0"/>
          <p:nvPr/>
        </p:nvPicPr>
        <p:blipFill rotWithShape="1">
          <a:blip r:embed="rId4">
            <a:alphaModFix/>
          </a:blip>
          <a:srcRect b="0" l="0" r="0" t="0"/>
          <a:stretch/>
        </p:blipFill>
        <p:spPr>
          <a:xfrm>
            <a:off x="5317950" y="1592125"/>
            <a:ext cx="2000475" cy="2000475"/>
          </a:xfrm>
          <a:prstGeom prst="rect">
            <a:avLst/>
          </a:prstGeom>
          <a:noFill/>
          <a:ln>
            <a:noFill/>
          </a:ln>
        </p:spPr>
      </p:pic>
      <p:pic>
        <p:nvPicPr>
          <p:cNvPr id="625" name="Google Shape;625;g31a9344fe80_0_18"/>
          <p:cNvPicPr preferRelativeResize="0"/>
          <p:nvPr/>
        </p:nvPicPr>
        <p:blipFill rotWithShape="1">
          <a:blip r:embed="rId5">
            <a:alphaModFix/>
          </a:blip>
          <a:srcRect b="33967" l="0" r="0" t="21023"/>
          <a:stretch/>
        </p:blipFill>
        <p:spPr>
          <a:xfrm>
            <a:off x="1848287" y="4859012"/>
            <a:ext cx="5061826" cy="4939576"/>
          </a:xfrm>
          <a:prstGeom prst="rect">
            <a:avLst/>
          </a:prstGeom>
          <a:noFill/>
          <a:ln>
            <a:noFill/>
          </a:ln>
        </p:spPr>
      </p:pic>
      <p:sp>
        <p:nvSpPr>
          <p:cNvPr id="626" name="Google Shape;626;g31a9344fe80_0_18"/>
          <p:cNvSpPr txBox="1"/>
          <p:nvPr/>
        </p:nvSpPr>
        <p:spPr>
          <a:xfrm>
            <a:off x="1311225" y="2156938"/>
            <a:ext cx="4387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Ruby è una testa mobile beam compatta che concentra tutta la potenza della sua lampada Osram Sirius da 132W in un fascio stretto e preciso di 2° e permette di creare effetti visibili anche sui palcoscenici più luminosi.</a:t>
            </a:r>
            <a:endParaRPr b="0" i="0" sz="1400" u="none" cap="none" strike="noStrike">
              <a:solidFill>
                <a:srgbClr val="000000"/>
              </a:solidFill>
              <a:latin typeface="Arial"/>
              <a:ea typeface="Arial"/>
              <a:cs typeface="Arial"/>
              <a:sym typeface="Arial"/>
            </a:endParaRPr>
          </a:p>
        </p:txBody>
      </p:sp>
      <p:sp>
        <p:nvSpPr>
          <p:cNvPr id="627" name="Google Shape;627;g31a9344fe80_0_18"/>
          <p:cNvSpPr txBox="1"/>
          <p:nvPr/>
        </p:nvSpPr>
        <p:spPr>
          <a:xfrm>
            <a:off x="1203875" y="3393900"/>
            <a:ext cx="6260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Caratteristiche principali:</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Ruota colori con 14 slot inclusi filtri CTC</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Compatto e leggero, progettato per facilità e libertà di posizionamento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Effetti inclusi: ruota animazione, ruota gobos (rotanti e statici), doppio prisma rotante e indicizzabile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31b65bf2e13_0_319"/>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634" name="Google Shape;634;g31b65bf2e13_0_319"/>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635" name="Google Shape;635;g31b65bf2e13_0_319"/>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636" name="Google Shape;636;g31b65bf2e13_0_319"/>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637" name="Google Shape;637;g31b65bf2e13_0_319"/>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638" name="Google Shape;638;g31b65bf2e13_0_319"/>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9" name="Google Shape;639;g31b65bf2e13_0_319"/>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EFFETTI LUCE</a:t>
            </a:r>
            <a:endParaRPr b="0" i="0" sz="1400" u="none" cap="none" strike="noStrike">
              <a:solidFill>
                <a:srgbClr val="000000"/>
              </a:solidFill>
              <a:latin typeface="Arial"/>
              <a:ea typeface="Arial"/>
              <a:cs typeface="Arial"/>
              <a:sym typeface="Arial"/>
            </a:endParaRPr>
          </a:p>
        </p:txBody>
      </p:sp>
      <p:pic>
        <p:nvPicPr>
          <p:cNvPr id="640" name="Google Shape;640;g31b65bf2e13_0_319"/>
          <p:cNvPicPr preferRelativeResize="0"/>
          <p:nvPr/>
        </p:nvPicPr>
        <p:blipFill rotWithShape="1">
          <a:blip r:embed="rId4">
            <a:alphaModFix/>
          </a:blip>
          <a:srcRect b="0" l="0" r="0" t="0"/>
          <a:stretch/>
        </p:blipFill>
        <p:spPr>
          <a:xfrm>
            <a:off x="2141660" y="5391900"/>
            <a:ext cx="4190776" cy="4190776"/>
          </a:xfrm>
          <a:prstGeom prst="rect">
            <a:avLst/>
          </a:prstGeom>
          <a:noFill/>
          <a:ln>
            <a:noFill/>
          </a:ln>
        </p:spPr>
      </p:pic>
      <p:sp>
        <p:nvSpPr>
          <p:cNvPr id="641" name="Google Shape;641;g31b65bf2e13_0_319"/>
          <p:cNvSpPr/>
          <p:nvPr/>
        </p:nvSpPr>
        <p:spPr>
          <a:xfrm flipH="1">
            <a:off x="1371607" y="1484533"/>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2" name="Google Shape;642;g31b65bf2e13_0_319"/>
          <p:cNvSpPr txBox="1"/>
          <p:nvPr/>
        </p:nvSpPr>
        <p:spPr>
          <a:xfrm>
            <a:off x="1331919" y="1374332"/>
            <a:ext cx="3834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Port Flower</a:t>
            </a:r>
            <a:endParaRPr b="0" i="0" sz="1400" u="none" cap="none" strike="noStrike">
              <a:solidFill>
                <a:srgbClr val="000000"/>
              </a:solidFill>
              <a:latin typeface="Arial"/>
              <a:ea typeface="Arial"/>
              <a:cs typeface="Arial"/>
              <a:sym typeface="Arial"/>
            </a:endParaRPr>
          </a:p>
        </p:txBody>
      </p:sp>
      <p:cxnSp>
        <p:nvCxnSpPr>
          <p:cNvPr id="643" name="Google Shape;643;g31b65bf2e13_0_319"/>
          <p:cNvCxnSpPr/>
          <p:nvPr/>
        </p:nvCxnSpPr>
        <p:spPr>
          <a:xfrm>
            <a:off x="1435925" y="1865750"/>
            <a:ext cx="3050100" cy="0"/>
          </a:xfrm>
          <a:prstGeom prst="straightConnector1">
            <a:avLst/>
          </a:prstGeom>
          <a:noFill/>
          <a:ln cap="flat" cmpd="sng" w="12700">
            <a:solidFill>
              <a:schemeClr val="dk1"/>
            </a:solidFill>
            <a:prstDash val="dash"/>
            <a:miter lim="800000"/>
            <a:headEnd len="sm" w="sm" type="none"/>
            <a:tailEnd len="sm" w="sm" type="none"/>
          </a:ln>
        </p:spPr>
      </p:cxnSp>
      <p:sp>
        <p:nvSpPr>
          <p:cNvPr id="644" name="Google Shape;644;g31b65bf2e13_0_319"/>
          <p:cNvSpPr txBox="1"/>
          <p:nvPr/>
        </p:nvSpPr>
        <p:spPr>
          <a:xfrm>
            <a:off x="1371600" y="2153526"/>
            <a:ext cx="5730900" cy="30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FFFFF"/>
                </a:highlight>
                <a:latin typeface="Arial"/>
                <a:ea typeface="Arial"/>
                <a:cs typeface="Arial"/>
                <a:sym typeface="Arial"/>
              </a:rPr>
              <a:t>La Lampada riflettore PORT FLOWER 7 può essere comandata sia dal display lcd oppure con centralina dmx.</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FFFFF"/>
                </a:highlight>
                <a:latin typeface="Arial"/>
                <a:ea typeface="Arial"/>
                <a:cs typeface="Arial"/>
                <a:sym typeface="Arial"/>
              </a:rPr>
              <a:t> Il design della Lampada Retrò è davvero unico, composto da 7x60W illuminatori esagonali a LED con effetto alogeno, a queste sorgenti luminose si aggiungono i LED RGBW con buona saturazione e miscelazione dei colori.</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30000"/>
              </a:lnSpc>
              <a:spcBef>
                <a:spcPts val="0"/>
              </a:spcBef>
              <a:spcAft>
                <a:spcPts val="0"/>
              </a:spcAft>
              <a:buClr>
                <a:srgbClr val="000000"/>
              </a:buClr>
              <a:buSzPts val="1400"/>
              <a:buFont typeface="Arial"/>
              <a:buNone/>
            </a:pPr>
            <a:r>
              <a:rPr b="0" i="0" lang="it-IT" sz="1400" u="none" cap="none" strike="noStrike">
                <a:solidFill>
                  <a:schemeClr val="dk1"/>
                </a:solidFill>
                <a:highlight>
                  <a:srgbClr val="FFFFFF"/>
                </a:highlight>
                <a:latin typeface="Arial"/>
                <a:ea typeface="Arial"/>
                <a:cs typeface="Arial"/>
                <a:sym typeface="Arial"/>
              </a:rPr>
              <a:t>Principali caratteristiche:</a:t>
            </a:r>
            <a:endParaRPr b="0" i="0" sz="1400" u="none" cap="none" strike="noStrike">
              <a:solidFill>
                <a:schemeClr val="dk1"/>
              </a:solidFill>
              <a:highlight>
                <a:srgbClr val="FFFFFF"/>
              </a:highlight>
              <a:latin typeface="Arial"/>
              <a:ea typeface="Arial"/>
              <a:cs typeface="Arial"/>
              <a:sym typeface="Arial"/>
            </a:endParaRPr>
          </a:p>
          <a:p>
            <a:pPr indent="-317500" lvl="0" marL="838200" marR="0" rtl="0" algn="l">
              <a:lnSpc>
                <a:spcPct val="115000"/>
              </a:lnSpc>
              <a:spcBef>
                <a:spcPts val="1500"/>
              </a:spcBef>
              <a:spcAft>
                <a:spcPts val="0"/>
              </a:spcAft>
              <a:buClr>
                <a:schemeClr val="dk1"/>
              </a:buClr>
              <a:buSzPts val="1400"/>
              <a:buFont typeface="Arial"/>
              <a:buChar char="●"/>
            </a:pPr>
            <a:r>
              <a:rPr b="0" i="0" lang="it-IT" sz="1400" u="none" cap="none" strike="noStrike">
                <a:solidFill>
                  <a:schemeClr val="dk1"/>
                </a:solidFill>
                <a:highlight>
                  <a:srgbClr val="FFFFFF"/>
                </a:highlight>
                <a:latin typeface="Arial"/>
                <a:ea typeface="Arial"/>
                <a:cs typeface="Arial"/>
                <a:sym typeface="Arial"/>
              </a:rPr>
              <a:t>Diversi giochi di luce integrati</a:t>
            </a:r>
            <a:endParaRPr b="0" i="0" sz="1400" u="none" cap="none" strike="noStrike">
              <a:solidFill>
                <a:schemeClr val="dk1"/>
              </a:solidFill>
              <a:highlight>
                <a:srgbClr val="FFFFFF"/>
              </a:highlight>
              <a:latin typeface="Arial"/>
              <a:ea typeface="Arial"/>
              <a:cs typeface="Arial"/>
              <a:sym typeface="Arial"/>
            </a:endParaRPr>
          </a:p>
          <a:p>
            <a:pPr indent="-317500" lvl="0" marL="838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FFFFF"/>
                </a:highlight>
                <a:latin typeface="Arial"/>
                <a:ea typeface="Arial"/>
                <a:cs typeface="Arial"/>
                <a:sym typeface="Arial"/>
              </a:rPr>
              <a:t>Dimensioni: 85 x 100 x 17 cm</a:t>
            </a:r>
            <a:endParaRPr b="0" i="0" sz="1400" u="none" cap="none" strike="noStrike">
              <a:solidFill>
                <a:schemeClr val="dk1"/>
              </a:solidFill>
              <a:highlight>
                <a:srgbClr val="FFFFFF"/>
              </a:highlight>
              <a:latin typeface="Arial"/>
              <a:ea typeface="Arial"/>
              <a:cs typeface="Arial"/>
              <a:sym typeface="Arial"/>
            </a:endParaRPr>
          </a:p>
          <a:p>
            <a:pPr indent="-317500" lvl="0" marL="838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FFFFF"/>
                </a:highlight>
                <a:latin typeface="Arial"/>
                <a:ea typeface="Arial"/>
                <a:cs typeface="Arial"/>
                <a:sym typeface="Arial"/>
              </a:rPr>
              <a:t>Peso Singolo Port Flower 18,00 kg</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1500"/>
              </a:spcBef>
              <a:spcAft>
                <a:spcPts val="0"/>
              </a:spcAft>
              <a:buClr>
                <a:schemeClr val="dk1"/>
              </a:buClr>
              <a:buSzPts val="1100"/>
              <a:buFont typeface="Arial"/>
              <a:buNone/>
            </a:pPr>
            <a:r>
              <a:rPr b="1" i="0" lang="it-IT" sz="1000" u="none" cap="none" strike="noStrike">
                <a:solidFill>
                  <a:srgbClr val="26222F"/>
                </a:solidFill>
                <a:highlight>
                  <a:srgbClr val="FFFFFF"/>
                </a:highlight>
                <a:latin typeface="Roboto"/>
                <a:ea typeface="Roboto"/>
                <a:cs typeface="Roboto"/>
                <a:sym typeface="Roboto"/>
              </a:rPr>
              <a:t> </a:t>
            </a:r>
            <a:endParaRPr b="1" i="0" sz="1000" u="none" cap="none" strike="noStrike">
              <a:solidFill>
                <a:srgbClr val="26222F"/>
              </a:solidFill>
              <a:highlight>
                <a:srgbClr val="FFFFFF"/>
              </a:highlight>
              <a:latin typeface="Roboto"/>
              <a:ea typeface="Roboto"/>
              <a:cs typeface="Roboto"/>
              <a:sym typeface="Roboto"/>
            </a:endParaRPr>
          </a:p>
          <a:p>
            <a:pPr indent="0" lvl="0" marL="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26222F"/>
              </a:solidFill>
              <a:highlight>
                <a:srgbClr val="FFFFFF"/>
              </a:highlight>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33d879cc6c6_0_23"/>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651" name="Google Shape;651;g33d879cc6c6_0_23"/>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652" name="Google Shape;652;g33d879cc6c6_0_23"/>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653" name="Google Shape;653;g33d879cc6c6_0_23"/>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654" name="Google Shape;654;g33d879cc6c6_0_23"/>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 </a:t>
            </a:r>
            <a:r>
              <a:rPr lang="it-IT" sz="1600">
                <a:solidFill>
                  <a:srgbClr val="262626"/>
                </a:solidFill>
                <a:latin typeface="Helvetica Neue Light"/>
                <a:ea typeface="Helvetica Neue Light"/>
                <a:cs typeface="Helvetica Neue Light"/>
                <a:sym typeface="Helvetica Neue Light"/>
              </a:rPr>
              <a:t>392 5064210</a:t>
            </a:r>
            <a:endParaRPr b="0" i="0" sz="1400" u="none" cap="none" strike="noStrike">
              <a:solidFill>
                <a:srgbClr val="000000"/>
              </a:solidFill>
              <a:latin typeface="Arial"/>
              <a:ea typeface="Arial"/>
              <a:cs typeface="Arial"/>
              <a:sym typeface="Arial"/>
            </a:endParaRPr>
          </a:p>
        </p:txBody>
      </p:sp>
      <p:sp>
        <p:nvSpPr>
          <p:cNvPr id="655" name="Google Shape;655;g33d879cc6c6_0_23"/>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6" name="Google Shape;656;g33d879cc6c6_0_23"/>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LASER</a:t>
            </a:r>
            <a:endParaRPr b="0" i="0" sz="1400" u="none" cap="none" strike="noStrike">
              <a:solidFill>
                <a:srgbClr val="000000"/>
              </a:solidFill>
              <a:latin typeface="Arial"/>
              <a:ea typeface="Arial"/>
              <a:cs typeface="Arial"/>
              <a:sym typeface="Arial"/>
            </a:endParaRPr>
          </a:p>
        </p:txBody>
      </p:sp>
      <p:pic>
        <p:nvPicPr>
          <p:cNvPr descr="Immagine che contiene scaricatore&#10;&#10;Descrizione generata automaticamente" id="657" name="Google Shape;657;g33d879cc6c6_0_23"/>
          <p:cNvPicPr preferRelativeResize="0"/>
          <p:nvPr/>
        </p:nvPicPr>
        <p:blipFill rotWithShape="1">
          <a:blip r:embed="rId4">
            <a:alphaModFix/>
          </a:blip>
          <a:srcRect b="0" l="0" r="0" t="33070"/>
          <a:stretch/>
        </p:blipFill>
        <p:spPr>
          <a:xfrm>
            <a:off x="4864000" y="1845600"/>
            <a:ext cx="2394026" cy="1602350"/>
          </a:xfrm>
          <a:prstGeom prst="rect">
            <a:avLst/>
          </a:prstGeom>
          <a:noFill/>
          <a:ln>
            <a:noFill/>
          </a:ln>
        </p:spPr>
      </p:pic>
      <p:sp>
        <p:nvSpPr>
          <p:cNvPr id="658" name="Google Shape;658;g33d879cc6c6_0_23"/>
          <p:cNvSpPr/>
          <p:nvPr/>
        </p:nvSpPr>
        <p:spPr>
          <a:xfrm flipH="1">
            <a:off x="1386820" y="1555578"/>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9" name="Google Shape;659;g33d879cc6c6_0_23"/>
          <p:cNvSpPr txBox="1"/>
          <p:nvPr/>
        </p:nvSpPr>
        <p:spPr>
          <a:xfrm>
            <a:off x="1347123" y="1445400"/>
            <a:ext cx="5617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Barra Laser LED 6x10w motorizzata ROSSA</a:t>
            </a:r>
            <a:endParaRPr b="0" i="0" sz="1400" u="none" cap="none" strike="noStrike">
              <a:solidFill>
                <a:srgbClr val="000000"/>
              </a:solidFill>
              <a:latin typeface="Arial"/>
              <a:ea typeface="Arial"/>
              <a:cs typeface="Arial"/>
              <a:sym typeface="Arial"/>
            </a:endParaRPr>
          </a:p>
        </p:txBody>
      </p:sp>
      <p:sp>
        <p:nvSpPr>
          <p:cNvPr id="660" name="Google Shape;660;g33d879cc6c6_0_23"/>
          <p:cNvSpPr txBox="1"/>
          <p:nvPr/>
        </p:nvSpPr>
        <p:spPr>
          <a:xfrm>
            <a:off x="1356657" y="1699536"/>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661" name="Google Shape;661;g33d879cc6c6_0_23"/>
          <p:cNvCxnSpPr/>
          <p:nvPr/>
        </p:nvCxnSpPr>
        <p:spPr>
          <a:xfrm>
            <a:off x="1483613" y="1936788"/>
            <a:ext cx="3017700" cy="0"/>
          </a:xfrm>
          <a:prstGeom prst="straightConnector1">
            <a:avLst/>
          </a:prstGeom>
          <a:noFill/>
          <a:ln cap="flat" cmpd="sng" w="12700">
            <a:solidFill>
              <a:schemeClr val="dk1"/>
            </a:solidFill>
            <a:prstDash val="dash"/>
            <a:miter lim="800000"/>
            <a:headEnd len="sm" w="sm" type="none"/>
            <a:tailEnd len="sm" w="sm" type="none"/>
          </a:ln>
        </p:spPr>
      </p:cxnSp>
      <p:sp>
        <p:nvSpPr>
          <p:cNvPr id="662" name="Google Shape;662;g33d879cc6c6_0_23"/>
          <p:cNvSpPr txBox="1"/>
          <p:nvPr/>
        </p:nvSpPr>
        <p:spPr>
          <a:xfrm>
            <a:off x="1267325" y="2094850"/>
            <a:ext cx="5472000" cy="363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Frequenza: 50-60 Hz</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Consumo energetico: 300W</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Sorgente luminosa: 6x10W</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Colore Luci LED: ROSSA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Controllo led: controllabile individualmente per 6 teste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Mode  DMX: auto sound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Dimmer: 0~100% lineare regolabile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Angolo del fascio: 1 gradi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Temperatura di lavoro: -30C~50C</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Modalità di controllo: DMX512, Master/Slave, Auto Run, Stand alone, Sound attivo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Effetto strobo: velocità variabile (1-100 Hz)</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Materiale della casa: metallo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Dati: XLR IN/OUT Alimentazione IN/OUT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Grado IP: IP20</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Peso netto: 8,5 Kg</a:t>
            </a:r>
            <a:endParaRPr b="0" i="0" sz="1400" u="none" cap="none" strike="noStrike">
              <a:solidFill>
                <a:srgbClr val="000000"/>
              </a:solidFill>
              <a:latin typeface="Arial"/>
              <a:ea typeface="Arial"/>
              <a:cs typeface="Arial"/>
              <a:sym typeface="Arial"/>
            </a:endParaRPr>
          </a:p>
        </p:txBody>
      </p:sp>
      <p:pic>
        <p:nvPicPr>
          <p:cNvPr id="663" name="Google Shape;663;g33d879cc6c6_0_23"/>
          <p:cNvPicPr preferRelativeResize="0"/>
          <p:nvPr/>
        </p:nvPicPr>
        <p:blipFill rotWithShape="1">
          <a:blip r:embed="rId5">
            <a:alphaModFix/>
          </a:blip>
          <a:srcRect b="13517" l="15973" r="0" t="0"/>
          <a:stretch/>
        </p:blipFill>
        <p:spPr>
          <a:xfrm>
            <a:off x="1689612" y="6030463"/>
            <a:ext cx="5379188" cy="3697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3283b7a2129_0_214"/>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670" name="Google Shape;670;g3283b7a2129_0_214"/>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671" name="Google Shape;671;g3283b7a2129_0_214"/>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672" name="Google Shape;672;g3283b7a2129_0_214"/>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673" name="Google Shape;673;g3283b7a2129_0_214"/>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674" name="Google Shape;674;g3283b7a2129_0_214"/>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5" name="Google Shape;675;g3283b7a2129_0_214"/>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LASER</a:t>
            </a:r>
            <a:endParaRPr b="0" i="0" sz="1400" u="none" cap="none" strike="noStrike">
              <a:solidFill>
                <a:srgbClr val="000000"/>
              </a:solidFill>
              <a:latin typeface="Arial"/>
              <a:ea typeface="Arial"/>
              <a:cs typeface="Arial"/>
              <a:sym typeface="Arial"/>
            </a:endParaRPr>
          </a:p>
        </p:txBody>
      </p:sp>
      <p:sp>
        <p:nvSpPr>
          <p:cNvPr id="676" name="Google Shape;676;g3283b7a2129_0_214"/>
          <p:cNvSpPr/>
          <p:nvPr/>
        </p:nvSpPr>
        <p:spPr>
          <a:xfrm flipH="1">
            <a:off x="1243557" y="5280894"/>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7" name="Google Shape;677;g3283b7a2129_0_214"/>
          <p:cNvSpPr txBox="1"/>
          <p:nvPr/>
        </p:nvSpPr>
        <p:spPr>
          <a:xfrm>
            <a:off x="1203875" y="5170700"/>
            <a:ext cx="5106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Laser PROEL PLLAS100 BLUE ALERT</a:t>
            </a:r>
            <a:endParaRPr b="0" i="0" sz="1400" u="none" cap="none" strike="noStrike">
              <a:solidFill>
                <a:srgbClr val="000000"/>
              </a:solidFill>
              <a:latin typeface="Arial"/>
              <a:ea typeface="Arial"/>
              <a:cs typeface="Arial"/>
              <a:sym typeface="Arial"/>
            </a:endParaRPr>
          </a:p>
        </p:txBody>
      </p:sp>
      <p:cxnSp>
        <p:nvCxnSpPr>
          <p:cNvPr id="678" name="Google Shape;678;g3283b7a2129_0_214"/>
          <p:cNvCxnSpPr/>
          <p:nvPr/>
        </p:nvCxnSpPr>
        <p:spPr>
          <a:xfrm flipH="1" rot="10800000">
            <a:off x="1326925" y="5662163"/>
            <a:ext cx="3030900" cy="720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elettronica, proiettore, videocamera/fotocamera, Videocamere/fotocamere e obiettivi&#10;&#10;Descrizione generata automaticamente" id="679" name="Google Shape;679;g3283b7a2129_0_214"/>
          <p:cNvPicPr preferRelativeResize="0"/>
          <p:nvPr/>
        </p:nvPicPr>
        <p:blipFill rotWithShape="1">
          <a:blip r:embed="rId4">
            <a:alphaModFix/>
          </a:blip>
          <a:srcRect b="15045" l="0" r="0" t="22368"/>
          <a:stretch/>
        </p:blipFill>
        <p:spPr>
          <a:xfrm>
            <a:off x="5135949" y="5891450"/>
            <a:ext cx="2181300" cy="1501688"/>
          </a:xfrm>
          <a:prstGeom prst="rect">
            <a:avLst/>
          </a:prstGeom>
          <a:noFill/>
          <a:ln>
            <a:noFill/>
          </a:ln>
        </p:spPr>
      </p:pic>
      <p:sp>
        <p:nvSpPr>
          <p:cNvPr id="680" name="Google Shape;680;g3283b7a2129_0_214"/>
          <p:cNvSpPr/>
          <p:nvPr/>
        </p:nvSpPr>
        <p:spPr>
          <a:xfrm flipH="1">
            <a:off x="1386820" y="1555578"/>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1" name="Google Shape;681;g3283b7a2129_0_214"/>
          <p:cNvSpPr txBox="1"/>
          <p:nvPr/>
        </p:nvSpPr>
        <p:spPr>
          <a:xfrm>
            <a:off x="1347137" y="1445400"/>
            <a:ext cx="4865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Laser VERDE</a:t>
            </a:r>
            <a:endParaRPr b="0" i="0" sz="1400" u="none" cap="none" strike="noStrike">
              <a:solidFill>
                <a:srgbClr val="000000"/>
              </a:solidFill>
              <a:latin typeface="Arial"/>
              <a:ea typeface="Arial"/>
              <a:cs typeface="Arial"/>
              <a:sym typeface="Arial"/>
            </a:endParaRPr>
          </a:p>
        </p:txBody>
      </p:sp>
      <p:sp>
        <p:nvSpPr>
          <p:cNvPr id="682" name="Google Shape;682;g3283b7a2129_0_214"/>
          <p:cNvSpPr txBox="1"/>
          <p:nvPr/>
        </p:nvSpPr>
        <p:spPr>
          <a:xfrm>
            <a:off x="1356657" y="1699536"/>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683" name="Google Shape;683;g3283b7a2129_0_214"/>
          <p:cNvCxnSpPr/>
          <p:nvPr/>
        </p:nvCxnSpPr>
        <p:spPr>
          <a:xfrm>
            <a:off x="1483613" y="1936788"/>
            <a:ext cx="3017700" cy="0"/>
          </a:xfrm>
          <a:prstGeom prst="straightConnector1">
            <a:avLst/>
          </a:prstGeom>
          <a:noFill/>
          <a:ln cap="flat" cmpd="sng" w="12700">
            <a:solidFill>
              <a:schemeClr val="dk1"/>
            </a:solidFill>
            <a:prstDash val="dash"/>
            <a:miter lim="800000"/>
            <a:headEnd len="sm" w="sm" type="none"/>
            <a:tailEnd len="sm" w="sm" type="none"/>
          </a:ln>
        </p:spPr>
      </p:cxnSp>
      <p:sp>
        <p:nvSpPr>
          <p:cNvPr id="684" name="Google Shape;684;g3283b7a2129_0_214"/>
          <p:cNvSpPr txBox="1"/>
          <p:nvPr/>
        </p:nvSpPr>
        <p:spPr>
          <a:xfrm>
            <a:off x="1087337" y="5989525"/>
            <a:ext cx="5080200" cy="255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Alimentazione: AC 100/240V - 50/60HZ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Assorbimento di potenza: 50W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Controlli: DMX Master/ Slave, Sound mode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Canali DMX: 10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Grado di protezione: IP 20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Dimensioni (L x A x P): 26.5 x 24 x 17.5 cm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Peso: 1.45 kg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Sorgente luminosa: Solid semiconductor laser generator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Connessione dmx: XLR 3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Uscite: 1 OUT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Colore del raggio laser: Blue 500mw/450nm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5a1cbfb17b_0_0"/>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22" name="Google Shape;122;g35a1cbfb17b_0_0"/>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23" name="Google Shape;123;g35a1cbfb17b_0_0"/>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24" name="Google Shape;124;g35a1cbfb17b_0_0"/>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25" name="Google Shape;125;g35a1cbfb17b_0_0"/>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126" name="Google Shape;126;g35a1cbfb17b_0_0"/>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g35a1cbfb17b_0_0"/>
          <p:cNvSpPr txBox="1"/>
          <p:nvPr/>
        </p:nvSpPr>
        <p:spPr>
          <a:xfrm>
            <a:off x="2033154" y="616624"/>
            <a:ext cx="4837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MIXER</a:t>
            </a:r>
            <a:endParaRPr b="0" i="0" sz="1400" u="none" cap="none" strike="noStrike">
              <a:solidFill>
                <a:srgbClr val="000000"/>
              </a:solidFill>
              <a:latin typeface="Arial"/>
              <a:ea typeface="Arial"/>
              <a:cs typeface="Arial"/>
              <a:sym typeface="Arial"/>
            </a:endParaRPr>
          </a:p>
        </p:txBody>
      </p:sp>
      <p:sp>
        <p:nvSpPr>
          <p:cNvPr id="128" name="Google Shape;128;g35a1cbfb17b_0_0"/>
          <p:cNvSpPr txBox="1"/>
          <p:nvPr/>
        </p:nvSpPr>
        <p:spPr>
          <a:xfrm>
            <a:off x="4532499" y="4926876"/>
            <a:ext cx="135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35a1cbfb17b_0_0"/>
          <p:cNvSpPr/>
          <p:nvPr/>
        </p:nvSpPr>
        <p:spPr>
          <a:xfrm flipH="1">
            <a:off x="1436020" y="1744379"/>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0" name="Google Shape;130;g35a1cbfb17b_0_0"/>
          <p:cNvSpPr txBox="1"/>
          <p:nvPr/>
        </p:nvSpPr>
        <p:spPr>
          <a:xfrm>
            <a:off x="1396339" y="1634188"/>
            <a:ext cx="3055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Pioneer DJM-V10</a:t>
            </a:r>
            <a:endParaRPr b="0" i="0" sz="1400" u="none" cap="none" strike="noStrike">
              <a:solidFill>
                <a:srgbClr val="000000"/>
              </a:solidFill>
              <a:latin typeface="Arial"/>
              <a:ea typeface="Arial"/>
              <a:cs typeface="Arial"/>
              <a:sym typeface="Arial"/>
            </a:endParaRPr>
          </a:p>
        </p:txBody>
      </p:sp>
      <p:cxnSp>
        <p:nvCxnSpPr>
          <p:cNvPr id="131" name="Google Shape;131;g35a1cbfb17b_0_0"/>
          <p:cNvCxnSpPr/>
          <p:nvPr/>
        </p:nvCxnSpPr>
        <p:spPr>
          <a:xfrm>
            <a:off x="1495213" y="2125588"/>
            <a:ext cx="3055200" cy="0"/>
          </a:xfrm>
          <a:prstGeom prst="straightConnector1">
            <a:avLst/>
          </a:prstGeom>
          <a:noFill/>
          <a:ln cap="flat" cmpd="sng" w="12700">
            <a:solidFill>
              <a:schemeClr val="dk1"/>
            </a:solidFill>
            <a:prstDash val="dash"/>
            <a:miter lim="800000"/>
            <a:headEnd len="sm" w="sm" type="none"/>
            <a:tailEnd len="sm" w="sm" type="none"/>
          </a:ln>
        </p:spPr>
      </p:cxnSp>
      <p:sp>
        <p:nvSpPr>
          <p:cNvPr id="132" name="Google Shape;132;g35a1cbfb17b_0_0"/>
          <p:cNvSpPr txBox="1"/>
          <p:nvPr/>
        </p:nvSpPr>
        <p:spPr>
          <a:xfrm>
            <a:off x="4470299" y="1868776"/>
            <a:ext cx="135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5a1cbfb17b_0_0"/>
          <p:cNvSpPr txBox="1"/>
          <p:nvPr/>
        </p:nvSpPr>
        <p:spPr>
          <a:xfrm>
            <a:off x="1436800" y="5296875"/>
            <a:ext cx="37557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Il DJM-A9 a 4 canali è un mixer standard da discoteca: con una qualità del suono straordinariamente cristallina, suonabilità e connettività migliorate rispetto ai modelli precedenti.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Dimensioni: 407 x 108 x 458 mm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Peso: 10,2 kg</a:t>
            </a:r>
            <a:endParaRPr b="0" i="0" sz="1400" u="none" cap="none" strike="noStrike">
              <a:solidFill>
                <a:srgbClr val="000000"/>
              </a:solidFill>
              <a:latin typeface="Arial"/>
              <a:ea typeface="Arial"/>
              <a:cs typeface="Arial"/>
              <a:sym typeface="Arial"/>
            </a:endParaRPr>
          </a:p>
        </p:txBody>
      </p:sp>
      <p:sp>
        <p:nvSpPr>
          <p:cNvPr id="134" name="Google Shape;134;g35a1cbfb17b_0_0"/>
          <p:cNvSpPr/>
          <p:nvPr/>
        </p:nvSpPr>
        <p:spPr>
          <a:xfrm flipH="1">
            <a:off x="1475695" y="802501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g35a1cbfb17b_0_0"/>
          <p:cNvSpPr txBox="1"/>
          <p:nvPr/>
        </p:nvSpPr>
        <p:spPr>
          <a:xfrm>
            <a:off x="1436014" y="7914825"/>
            <a:ext cx="3055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Pioneer DJM-900 NXS2</a:t>
            </a:r>
            <a:endParaRPr b="0" i="0" sz="1400" u="none" cap="none" strike="noStrike">
              <a:solidFill>
                <a:srgbClr val="000000"/>
              </a:solidFill>
              <a:latin typeface="Arial"/>
              <a:ea typeface="Arial"/>
              <a:cs typeface="Arial"/>
              <a:sym typeface="Arial"/>
            </a:endParaRPr>
          </a:p>
        </p:txBody>
      </p:sp>
      <p:cxnSp>
        <p:nvCxnSpPr>
          <p:cNvPr id="136" name="Google Shape;136;g35a1cbfb17b_0_0"/>
          <p:cNvCxnSpPr/>
          <p:nvPr/>
        </p:nvCxnSpPr>
        <p:spPr>
          <a:xfrm>
            <a:off x="1534888" y="8406225"/>
            <a:ext cx="3055200" cy="0"/>
          </a:xfrm>
          <a:prstGeom prst="straightConnector1">
            <a:avLst/>
          </a:prstGeom>
          <a:noFill/>
          <a:ln cap="flat" cmpd="sng" w="12700">
            <a:solidFill>
              <a:schemeClr val="dk1"/>
            </a:solidFill>
            <a:prstDash val="dash"/>
            <a:miter lim="800000"/>
            <a:headEnd len="sm" w="sm" type="none"/>
            <a:tailEnd len="sm" w="sm" type="none"/>
          </a:ln>
        </p:spPr>
      </p:cxnSp>
      <p:sp>
        <p:nvSpPr>
          <p:cNvPr id="137" name="Google Shape;137;g35a1cbfb17b_0_0"/>
          <p:cNvSpPr txBox="1"/>
          <p:nvPr/>
        </p:nvSpPr>
        <p:spPr>
          <a:xfrm>
            <a:off x="4509974" y="8530413"/>
            <a:ext cx="135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pic>
        <p:nvPicPr>
          <p:cNvPr descr="Immagine che contiene elettronica, Console di mixaggio, Ingegneria elettronica, Apparecchiature audio&#10;&#10;Descrizione generata automaticamente" id="138" name="Google Shape;138;g35a1cbfb17b_0_0"/>
          <p:cNvPicPr preferRelativeResize="0"/>
          <p:nvPr/>
        </p:nvPicPr>
        <p:blipFill rotWithShape="1">
          <a:blip r:embed="rId4">
            <a:alphaModFix/>
          </a:blip>
          <a:srcRect b="0" l="0" r="0" t="0"/>
          <a:stretch/>
        </p:blipFill>
        <p:spPr>
          <a:xfrm>
            <a:off x="5364412" y="7601400"/>
            <a:ext cx="1986625" cy="1458924"/>
          </a:xfrm>
          <a:prstGeom prst="rect">
            <a:avLst/>
          </a:prstGeom>
          <a:noFill/>
          <a:ln>
            <a:noFill/>
          </a:ln>
        </p:spPr>
      </p:pic>
      <p:sp>
        <p:nvSpPr>
          <p:cNvPr id="139" name="Google Shape;139;g35a1cbfb17b_0_0"/>
          <p:cNvSpPr/>
          <p:nvPr/>
        </p:nvSpPr>
        <p:spPr>
          <a:xfrm flipH="1">
            <a:off x="1436020" y="4928091"/>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0" name="Google Shape;140;g35a1cbfb17b_0_0"/>
          <p:cNvSpPr txBox="1"/>
          <p:nvPr/>
        </p:nvSpPr>
        <p:spPr>
          <a:xfrm>
            <a:off x="1396339" y="4817900"/>
            <a:ext cx="3055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Pioneer DJM-A9</a:t>
            </a:r>
            <a:endParaRPr b="0" i="0" sz="1400" u="none" cap="none" strike="noStrike">
              <a:solidFill>
                <a:srgbClr val="000000"/>
              </a:solidFill>
              <a:latin typeface="Arial"/>
              <a:ea typeface="Arial"/>
              <a:cs typeface="Arial"/>
              <a:sym typeface="Arial"/>
            </a:endParaRPr>
          </a:p>
        </p:txBody>
      </p:sp>
      <p:cxnSp>
        <p:nvCxnSpPr>
          <p:cNvPr id="141" name="Google Shape;141;g35a1cbfb17b_0_0"/>
          <p:cNvCxnSpPr/>
          <p:nvPr/>
        </p:nvCxnSpPr>
        <p:spPr>
          <a:xfrm>
            <a:off x="1495213" y="5309300"/>
            <a:ext cx="3055200" cy="0"/>
          </a:xfrm>
          <a:prstGeom prst="straightConnector1">
            <a:avLst/>
          </a:prstGeom>
          <a:noFill/>
          <a:ln cap="flat" cmpd="sng" w="12700">
            <a:solidFill>
              <a:schemeClr val="dk1"/>
            </a:solidFill>
            <a:prstDash val="dash"/>
            <a:miter lim="800000"/>
            <a:headEnd len="sm" w="sm" type="none"/>
            <a:tailEnd len="sm" w="sm" type="none"/>
          </a:ln>
        </p:spPr>
      </p:cxnSp>
      <p:pic>
        <p:nvPicPr>
          <p:cNvPr id="142" name="Google Shape;142;g35a1cbfb17b_0_0"/>
          <p:cNvPicPr preferRelativeResize="0"/>
          <p:nvPr/>
        </p:nvPicPr>
        <p:blipFill rotWithShape="1">
          <a:blip r:embed="rId5">
            <a:alphaModFix/>
          </a:blip>
          <a:srcRect b="0" l="0" r="0" t="0"/>
          <a:stretch/>
        </p:blipFill>
        <p:spPr>
          <a:xfrm>
            <a:off x="5257475" y="1201625"/>
            <a:ext cx="2302200" cy="1728192"/>
          </a:xfrm>
          <a:prstGeom prst="rect">
            <a:avLst/>
          </a:prstGeom>
          <a:noFill/>
          <a:ln>
            <a:noFill/>
          </a:ln>
        </p:spPr>
      </p:pic>
      <p:sp>
        <p:nvSpPr>
          <p:cNvPr id="143" name="Google Shape;143;g35a1cbfb17b_0_0"/>
          <p:cNvSpPr txBox="1"/>
          <p:nvPr/>
        </p:nvSpPr>
        <p:spPr>
          <a:xfrm>
            <a:off x="4470299" y="5052488"/>
            <a:ext cx="135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pic>
        <p:nvPicPr>
          <p:cNvPr id="144" name="Google Shape;144;g35a1cbfb17b_0_0"/>
          <p:cNvPicPr preferRelativeResize="0"/>
          <p:nvPr/>
        </p:nvPicPr>
        <p:blipFill rotWithShape="1">
          <a:blip r:embed="rId6">
            <a:alphaModFix/>
          </a:blip>
          <a:srcRect b="30820" l="21384" r="20991" t="30274"/>
          <a:stretch/>
        </p:blipFill>
        <p:spPr>
          <a:xfrm>
            <a:off x="5206622" y="4800853"/>
            <a:ext cx="2302200" cy="1776430"/>
          </a:xfrm>
          <a:prstGeom prst="rect">
            <a:avLst/>
          </a:prstGeom>
          <a:noFill/>
          <a:ln>
            <a:noFill/>
          </a:ln>
        </p:spPr>
      </p:pic>
      <p:sp>
        <p:nvSpPr>
          <p:cNvPr id="145" name="Google Shape;145;g35a1cbfb17b_0_0"/>
          <p:cNvSpPr txBox="1"/>
          <p:nvPr/>
        </p:nvSpPr>
        <p:spPr>
          <a:xfrm>
            <a:off x="1396350" y="2232850"/>
            <a:ext cx="43092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Il modello DJM-V10, un tipo di mixer innovativo, è dotato di unità a 6 canali, ricca di funzioni assolutamente uniche, produce un audio caldo, ricco di energia e presenza.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Dimensioni: 438 x 108 x 467 mm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Peso: 11,9 kg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31a9344fe80_0_58"/>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691" name="Google Shape;691;g31a9344fe80_0_58"/>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692" name="Google Shape;692;g31a9344fe80_0_58"/>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693" name="Google Shape;693;g31a9344fe80_0_58"/>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694" name="Google Shape;694;g31a9344fe80_0_58"/>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695" name="Google Shape;695;g31a9344fe80_0_58"/>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6" name="Google Shape;696;g31a9344fe80_0_58"/>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EFFETTI LUCE</a:t>
            </a:r>
            <a:endParaRPr b="0" i="0" sz="1400" u="none" cap="none" strike="noStrike">
              <a:solidFill>
                <a:srgbClr val="000000"/>
              </a:solidFill>
              <a:latin typeface="Arial"/>
              <a:ea typeface="Arial"/>
              <a:cs typeface="Arial"/>
              <a:sym typeface="Arial"/>
            </a:endParaRPr>
          </a:p>
        </p:txBody>
      </p:sp>
      <p:sp>
        <p:nvSpPr>
          <p:cNvPr id="697" name="Google Shape;697;g31a9344fe80_0_58"/>
          <p:cNvSpPr/>
          <p:nvPr/>
        </p:nvSpPr>
        <p:spPr>
          <a:xfrm flipH="1">
            <a:off x="1341395" y="1668840"/>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8" name="Google Shape;698;g31a9344fe80_0_58"/>
          <p:cNvSpPr txBox="1"/>
          <p:nvPr/>
        </p:nvSpPr>
        <p:spPr>
          <a:xfrm>
            <a:off x="1301707" y="1558639"/>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Strobo</a:t>
            </a:r>
            <a:endParaRPr b="0" i="0" sz="1400" u="none" cap="none" strike="noStrike">
              <a:solidFill>
                <a:srgbClr val="000000"/>
              </a:solidFill>
              <a:latin typeface="Arial"/>
              <a:ea typeface="Arial"/>
              <a:cs typeface="Arial"/>
              <a:sym typeface="Arial"/>
            </a:endParaRPr>
          </a:p>
        </p:txBody>
      </p:sp>
      <p:sp>
        <p:nvSpPr>
          <p:cNvPr id="699" name="Google Shape;699;g31a9344fe80_0_58"/>
          <p:cNvSpPr txBox="1"/>
          <p:nvPr/>
        </p:nvSpPr>
        <p:spPr>
          <a:xfrm>
            <a:off x="1311232" y="1812798"/>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700" name="Google Shape;700;g31a9344fe80_0_58"/>
          <p:cNvCxnSpPr/>
          <p:nvPr/>
        </p:nvCxnSpPr>
        <p:spPr>
          <a:xfrm>
            <a:off x="1436222" y="2023434"/>
            <a:ext cx="2493000" cy="0"/>
          </a:xfrm>
          <a:prstGeom prst="straightConnector1">
            <a:avLst/>
          </a:prstGeom>
          <a:noFill/>
          <a:ln cap="flat" cmpd="sng" w="12700">
            <a:solidFill>
              <a:schemeClr val="dk1"/>
            </a:solidFill>
            <a:prstDash val="dash"/>
            <a:miter lim="800000"/>
            <a:headEnd len="sm" w="sm" type="none"/>
            <a:tailEnd len="sm" w="sm" type="none"/>
          </a:ln>
        </p:spPr>
      </p:cxnSp>
      <p:sp>
        <p:nvSpPr>
          <p:cNvPr id="701" name="Google Shape;701;g31a9344fe80_0_58"/>
          <p:cNvSpPr/>
          <p:nvPr/>
        </p:nvSpPr>
        <p:spPr>
          <a:xfrm flipH="1">
            <a:off x="1413957" y="4454353"/>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2" name="Google Shape;702;g31a9344fe80_0_58"/>
          <p:cNvSpPr txBox="1"/>
          <p:nvPr/>
        </p:nvSpPr>
        <p:spPr>
          <a:xfrm>
            <a:off x="1374277" y="4344163"/>
            <a:ext cx="315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Par led </a:t>
            </a:r>
            <a:endParaRPr b="0" i="0" sz="1400" u="none" cap="none" strike="noStrike">
              <a:solidFill>
                <a:srgbClr val="000000"/>
              </a:solidFill>
              <a:latin typeface="Arial"/>
              <a:ea typeface="Arial"/>
              <a:cs typeface="Arial"/>
              <a:sym typeface="Arial"/>
            </a:endParaRPr>
          </a:p>
        </p:txBody>
      </p:sp>
      <p:sp>
        <p:nvSpPr>
          <p:cNvPr id="703" name="Google Shape;703;g31a9344fe80_0_58"/>
          <p:cNvSpPr txBox="1"/>
          <p:nvPr/>
        </p:nvSpPr>
        <p:spPr>
          <a:xfrm>
            <a:off x="1383794" y="4598311"/>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704" name="Google Shape;704;g31a9344fe80_0_58"/>
          <p:cNvCxnSpPr/>
          <p:nvPr/>
        </p:nvCxnSpPr>
        <p:spPr>
          <a:xfrm>
            <a:off x="1530900" y="4828675"/>
            <a:ext cx="2554800" cy="1920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luce&#10;&#10;Descrizione generata automaticamente" id="705" name="Google Shape;705;g31a9344fe80_0_58"/>
          <p:cNvPicPr preferRelativeResize="0"/>
          <p:nvPr/>
        </p:nvPicPr>
        <p:blipFill rotWithShape="1">
          <a:blip r:embed="rId4">
            <a:alphaModFix/>
          </a:blip>
          <a:srcRect b="0" l="0" r="0" t="0"/>
          <a:stretch/>
        </p:blipFill>
        <p:spPr>
          <a:xfrm>
            <a:off x="5888390" y="1416862"/>
            <a:ext cx="1200000" cy="900000"/>
          </a:xfrm>
          <a:prstGeom prst="rect">
            <a:avLst/>
          </a:prstGeom>
          <a:noFill/>
          <a:ln>
            <a:noFill/>
          </a:ln>
        </p:spPr>
      </p:pic>
      <p:pic>
        <p:nvPicPr>
          <p:cNvPr descr="Immagine che contiene luce&#10;&#10;Descrizione generata automaticamente" id="706" name="Google Shape;706;g31a9344fe80_0_58"/>
          <p:cNvPicPr preferRelativeResize="0"/>
          <p:nvPr/>
        </p:nvPicPr>
        <p:blipFill rotWithShape="1">
          <a:blip r:embed="rId5">
            <a:alphaModFix/>
          </a:blip>
          <a:srcRect b="0" l="0" r="0" t="0"/>
          <a:stretch/>
        </p:blipFill>
        <p:spPr>
          <a:xfrm>
            <a:off x="5683737" y="4005407"/>
            <a:ext cx="1609326" cy="1077730"/>
          </a:xfrm>
          <a:prstGeom prst="rect">
            <a:avLst/>
          </a:prstGeom>
          <a:noFill/>
          <a:ln>
            <a:noFill/>
          </a:ln>
        </p:spPr>
      </p:pic>
      <p:pic>
        <p:nvPicPr>
          <p:cNvPr id="707" name="Google Shape;707;g31a9344fe80_0_58"/>
          <p:cNvPicPr preferRelativeResize="0"/>
          <p:nvPr/>
        </p:nvPicPr>
        <p:blipFill rotWithShape="1">
          <a:blip r:embed="rId6">
            <a:alphaModFix/>
          </a:blip>
          <a:srcRect b="0" l="0" r="0" t="0"/>
          <a:stretch/>
        </p:blipFill>
        <p:spPr>
          <a:xfrm>
            <a:off x="2282499" y="6462894"/>
            <a:ext cx="4015850" cy="30118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714" name="Google Shape;714;p10"/>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715" name="Google Shape;715;p10"/>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716" name="Google Shape;716;p10"/>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717" name="Google Shape;717;p10"/>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718" name="Google Shape;718;p10"/>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9" name="Google Shape;719;p10"/>
          <p:cNvSpPr txBox="1"/>
          <p:nvPr/>
        </p:nvSpPr>
        <p:spPr>
          <a:xfrm>
            <a:off x="2185610" y="617823"/>
            <a:ext cx="438726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EFFETTI LUCE</a:t>
            </a:r>
            <a:endParaRPr b="0" i="0" sz="1400" u="none" cap="none" strike="noStrike">
              <a:solidFill>
                <a:srgbClr val="000000"/>
              </a:solidFill>
              <a:latin typeface="Arial"/>
              <a:ea typeface="Arial"/>
              <a:cs typeface="Arial"/>
              <a:sym typeface="Arial"/>
            </a:endParaRPr>
          </a:p>
        </p:txBody>
      </p:sp>
      <p:sp>
        <p:nvSpPr>
          <p:cNvPr id="720" name="Google Shape;720;p10"/>
          <p:cNvSpPr/>
          <p:nvPr/>
        </p:nvSpPr>
        <p:spPr>
          <a:xfrm flipH="1">
            <a:off x="1243557" y="1886027"/>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1" name="Google Shape;721;p10"/>
          <p:cNvSpPr txBox="1"/>
          <p:nvPr/>
        </p:nvSpPr>
        <p:spPr>
          <a:xfrm>
            <a:off x="1203869" y="1775826"/>
            <a:ext cx="3911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Faretti a batteria</a:t>
            </a:r>
            <a:endParaRPr b="0" i="0" sz="1400" u="none" cap="none" strike="noStrike">
              <a:solidFill>
                <a:srgbClr val="000000"/>
              </a:solidFill>
              <a:latin typeface="Arial"/>
              <a:ea typeface="Arial"/>
              <a:cs typeface="Arial"/>
              <a:sym typeface="Arial"/>
            </a:endParaRPr>
          </a:p>
        </p:txBody>
      </p:sp>
      <p:sp>
        <p:nvSpPr>
          <p:cNvPr id="722" name="Google Shape;722;p10"/>
          <p:cNvSpPr txBox="1"/>
          <p:nvPr/>
        </p:nvSpPr>
        <p:spPr>
          <a:xfrm>
            <a:off x="1213394" y="2029985"/>
            <a:ext cx="2181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RGBW</a:t>
            </a:r>
            <a:endParaRPr b="0" i="0" sz="1400" u="none" cap="none" strike="noStrike">
              <a:solidFill>
                <a:srgbClr val="000000"/>
              </a:solidFill>
              <a:latin typeface="Arial"/>
              <a:ea typeface="Arial"/>
              <a:cs typeface="Arial"/>
              <a:sym typeface="Arial"/>
            </a:endParaRPr>
          </a:p>
        </p:txBody>
      </p:sp>
      <p:cxnSp>
        <p:nvCxnSpPr>
          <p:cNvPr id="723" name="Google Shape;723;p10"/>
          <p:cNvCxnSpPr/>
          <p:nvPr/>
        </p:nvCxnSpPr>
        <p:spPr>
          <a:xfrm>
            <a:off x="1865010" y="2267246"/>
            <a:ext cx="24930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scatola, accessorio, custodia&#10;&#10;Descrizione generata automaticamente" id="724" name="Google Shape;724;p10"/>
          <p:cNvPicPr preferRelativeResize="0"/>
          <p:nvPr/>
        </p:nvPicPr>
        <p:blipFill rotWithShape="1">
          <a:blip r:embed="rId4">
            <a:alphaModFix/>
          </a:blip>
          <a:srcRect b="0" l="0" r="0" t="0"/>
          <a:stretch/>
        </p:blipFill>
        <p:spPr>
          <a:xfrm>
            <a:off x="2312525" y="3824201"/>
            <a:ext cx="2045476" cy="1647223"/>
          </a:xfrm>
          <a:prstGeom prst="rect">
            <a:avLst/>
          </a:prstGeom>
          <a:noFill/>
          <a:ln>
            <a:noFill/>
          </a:ln>
        </p:spPr>
      </p:pic>
      <p:pic>
        <p:nvPicPr>
          <p:cNvPr id="725" name="Google Shape;725;p10"/>
          <p:cNvPicPr preferRelativeResize="0"/>
          <p:nvPr/>
        </p:nvPicPr>
        <p:blipFill rotWithShape="1">
          <a:blip r:embed="rId5">
            <a:alphaModFix/>
          </a:blip>
          <a:srcRect b="3292" l="26050" r="26847" t="1812"/>
          <a:stretch/>
        </p:blipFill>
        <p:spPr>
          <a:xfrm>
            <a:off x="4735802" y="1775825"/>
            <a:ext cx="2226696" cy="2991439"/>
          </a:xfrm>
          <a:prstGeom prst="rect">
            <a:avLst/>
          </a:prstGeom>
          <a:noFill/>
          <a:ln>
            <a:noFill/>
          </a:ln>
        </p:spPr>
      </p:pic>
      <p:sp>
        <p:nvSpPr>
          <p:cNvPr id="726" name="Google Shape;726;p10"/>
          <p:cNvSpPr txBox="1"/>
          <p:nvPr/>
        </p:nvSpPr>
        <p:spPr>
          <a:xfrm>
            <a:off x="1081650" y="2358475"/>
            <a:ext cx="3088500" cy="1180800"/>
          </a:xfrm>
          <a:prstGeom prst="rect">
            <a:avLst/>
          </a:prstGeom>
          <a:noFill/>
          <a:ln>
            <a:noFill/>
          </a:ln>
        </p:spPr>
        <p:txBody>
          <a:bodyPr anchorCtr="0" anchor="t" bIns="91425" lIns="91425" spcFirstLastPara="1" rIns="91425" wrap="square" tIns="91425">
            <a:noAutofit/>
          </a:bodyPr>
          <a:lstStyle/>
          <a:p>
            <a:pPr indent="-317500" lvl="0" marL="838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FFFFF"/>
                </a:highlight>
                <a:latin typeface="Arial"/>
                <a:ea typeface="Arial"/>
                <a:cs typeface="Arial"/>
                <a:sym typeface="Arial"/>
              </a:rPr>
              <a:t> 24x3W </a:t>
            </a:r>
            <a:endParaRPr b="0" i="0" sz="1400" u="none" cap="none" strike="noStrike">
              <a:solidFill>
                <a:schemeClr val="dk1"/>
              </a:solidFill>
              <a:highlight>
                <a:srgbClr val="FFFFFF"/>
              </a:highlight>
              <a:latin typeface="Arial"/>
              <a:ea typeface="Arial"/>
              <a:cs typeface="Arial"/>
              <a:sym typeface="Arial"/>
            </a:endParaRPr>
          </a:p>
          <a:p>
            <a:pPr indent="-317500" lvl="0" marL="838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FFFFF"/>
                </a:highlight>
                <a:latin typeface="Arial"/>
                <a:ea typeface="Arial"/>
                <a:cs typeface="Arial"/>
                <a:sym typeface="Arial"/>
              </a:rPr>
              <a:t>Angolo di proiezione: 20° </a:t>
            </a:r>
            <a:endParaRPr b="0" i="0" sz="1400" u="none" cap="none" strike="noStrike">
              <a:solidFill>
                <a:schemeClr val="dk1"/>
              </a:solidFill>
              <a:highlight>
                <a:srgbClr val="FFFFFF"/>
              </a:highlight>
              <a:latin typeface="Arial"/>
              <a:ea typeface="Arial"/>
              <a:cs typeface="Arial"/>
              <a:sym typeface="Arial"/>
            </a:endParaRPr>
          </a:p>
          <a:p>
            <a:pPr indent="-317500" lvl="0" marL="838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FFFFF"/>
                </a:highlight>
                <a:latin typeface="Arial"/>
                <a:ea typeface="Arial"/>
                <a:cs typeface="Arial"/>
                <a:sym typeface="Arial"/>
              </a:rPr>
              <a:t>Luminosità: 4380 lux 1mt </a:t>
            </a:r>
            <a:endParaRPr b="0" i="0" sz="1400" u="none" cap="none" strike="noStrike">
              <a:solidFill>
                <a:schemeClr val="dk1"/>
              </a:solidFill>
              <a:highlight>
                <a:srgbClr val="FFFFFF"/>
              </a:highlight>
              <a:latin typeface="Arial"/>
              <a:ea typeface="Arial"/>
              <a:cs typeface="Arial"/>
              <a:sym typeface="Arial"/>
            </a:endParaRPr>
          </a:p>
          <a:p>
            <a:pPr indent="-317500" lvl="0" marL="838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highlight>
                  <a:srgbClr val="FFFFFF"/>
                </a:highlight>
                <a:latin typeface="Arial"/>
                <a:ea typeface="Arial"/>
                <a:cs typeface="Arial"/>
                <a:sym typeface="Arial"/>
              </a:rPr>
              <a:t>Grado di protezione: IP20</a:t>
            </a:r>
            <a:endParaRPr b="0" i="0" sz="2015" u="none" cap="none" strike="noStrike">
              <a:solidFill>
                <a:schemeClr val="dk1"/>
              </a:solidFill>
              <a:latin typeface="Arial"/>
              <a:ea typeface="Arial"/>
              <a:cs typeface="Arial"/>
              <a:sym typeface="Arial"/>
            </a:endParaRPr>
          </a:p>
        </p:txBody>
      </p:sp>
      <p:pic>
        <p:nvPicPr>
          <p:cNvPr id="727" name="Google Shape;727;p10"/>
          <p:cNvPicPr preferRelativeResize="0"/>
          <p:nvPr/>
        </p:nvPicPr>
        <p:blipFill rotWithShape="1">
          <a:blip r:embed="rId6">
            <a:alphaModFix/>
          </a:blip>
          <a:srcRect b="0" l="0" r="0" t="0"/>
          <a:stretch/>
        </p:blipFill>
        <p:spPr>
          <a:xfrm>
            <a:off x="1540513" y="5756350"/>
            <a:ext cx="5677450" cy="37895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31b65bf2e13_0_354"/>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734" name="Google Shape;734;g31b65bf2e13_0_354"/>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735" name="Google Shape;735;g31b65bf2e13_0_354"/>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736" name="Google Shape;736;g31b65bf2e13_0_354"/>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737" name="Google Shape;737;g31b65bf2e13_0_354"/>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738" name="Google Shape;738;g31b65bf2e13_0_354"/>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9" name="Google Shape;739;g31b65bf2e13_0_354"/>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EFFETTI LUCE</a:t>
            </a:r>
            <a:endParaRPr b="0" i="0" sz="1400" u="none" cap="none" strike="noStrike">
              <a:solidFill>
                <a:srgbClr val="000000"/>
              </a:solidFill>
              <a:latin typeface="Arial"/>
              <a:ea typeface="Arial"/>
              <a:cs typeface="Arial"/>
              <a:sym typeface="Arial"/>
            </a:endParaRPr>
          </a:p>
        </p:txBody>
      </p:sp>
      <p:sp>
        <p:nvSpPr>
          <p:cNvPr id="740" name="Google Shape;740;g31b65bf2e13_0_354"/>
          <p:cNvSpPr/>
          <p:nvPr/>
        </p:nvSpPr>
        <p:spPr>
          <a:xfrm flipH="1">
            <a:off x="1243557" y="1428827"/>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1" name="Google Shape;741;g31b65bf2e13_0_354"/>
          <p:cNvSpPr txBox="1"/>
          <p:nvPr/>
        </p:nvSpPr>
        <p:spPr>
          <a:xfrm>
            <a:off x="1203869" y="1318626"/>
            <a:ext cx="3911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Sparkular Mini </a:t>
            </a:r>
            <a:endParaRPr b="0" i="0" sz="1400" u="none" cap="none" strike="noStrike">
              <a:solidFill>
                <a:srgbClr val="000000"/>
              </a:solidFill>
              <a:latin typeface="Arial"/>
              <a:ea typeface="Arial"/>
              <a:cs typeface="Arial"/>
              <a:sym typeface="Arial"/>
            </a:endParaRPr>
          </a:p>
        </p:txBody>
      </p:sp>
      <p:sp>
        <p:nvSpPr>
          <p:cNvPr id="742" name="Google Shape;742;g31b65bf2e13_0_354"/>
          <p:cNvSpPr txBox="1"/>
          <p:nvPr/>
        </p:nvSpPr>
        <p:spPr>
          <a:xfrm>
            <a:off x="1213394" y="1572785"/>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743" name="Google Shape;743;g31b65bf2e13_0_354"/>
          <p:cNvCxnSpPr/>
          <p:nvPr/>
        </p:nvCxnSpPr>
        <p:spPr>
          <a:xfrm>
            <a:off x="1331935" y="1824821"/>
            <a:ext cx="2493000" cy="0"/>
          </a:xfrm>
          <a:prstGeom prst="straightConnector1">
            <a:avLst/>
          </a:prstGeom>
          <a:noFill/>
          <a:ln cap="flat" cmpd="sng" w="12700">
            <a:solidFill>
              <a:schemeClr val="dk1"/>
            </a:solidFill>
            <a:prstDash val="dash"/>
            <a:miter lim="800000"/>
            <a:headEnd len="sm" w="sm" type="none"/>
            <a:tailEnd len="sm" w="sm" type="none"/>
          </a:ln>
        </p:spPr>
      </p:cxnSp>
      <p:pic>
        <p:nvPicPr>
          <p:cNvPr id="744" name="Google Shape;744;g31b65bf2e13_0_354"/>
          <p:cNvPicPr preferRelativeResize="0"/>
          <p:nvPr/>
        </p:nvPicPr>
        <p:blipFill rotWithShape="1">
          <a:blip r:embed="rId4">
            <a:alphaModFix/>
          </a:blip>
          <a:srcRect b="16575" l="22847" r="17449" t="19147"/>
          <a:stretch/>
        </p:blipFill>
        <p:spPr>
          <a:xfrm>
            <a:off x="4862546" y="1343000"/>
            <a:ext cx="1944854" cy="2093912"/>
          </a:xfrm>
          <a:prstGeom prst="rect">
            <a:avLst/>
          </a:prstGeom>
          <a:noFill/>
          <a:ln>
            <a:noFill/>
          </a:ln>
        </p:spPr>
      </p:pic>
      <p:pic>
        <p:nvPicPr>
          <p:cNvPr id="745" name="Google Shape;745;g31b65bf2e13_0_354"/>
          <p:cNvPicPr preferRelativeResize="0"/>
          <p:nvPr/>
        </p:nvPicPr>
        <p:blipFill rotWithShape="1">
          <a:blip r:embed="rId5">
            <a:alphaModFix/>
          </a:blip>
          <a:srcRect b="0" l="0" r="0" t="0"/>
          <a:stretch/>
        </p:blipFill>
        <p:spPr>
          <a:xfrm>
            <a:off x="2072700" y="6815450"/>
            <a:ext cx="4612982" cy="3075376"/>
          </a:xfrm>
          <a:prstGeom prst="rect">
            <a:avLst/>
          </a:prstGeom>
          <a:noFill/>
          <a:ln>
            <a:noFill/>
          </a:ln>
        </p:spPr>
      </p:pic>
      <p:sp>
        <p:nvSpPr>
          <p:cNvPr id="746" name="Google Shape;746;g31b65bf2e13_0_354"/>
          <p:cNvSpPr txBox="1"/>
          <p:nvPr/>
        </p:nvSpPr>
        <p:spPr>
          <a:xfrm>
            <a:off x="1189363" y="2094238"/>
            <a:ext cx="2694000" cy="539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it-IT" sz="1400" u="none" cap="none" strike="noStrike">
                <a:solidFill>
                  <a:schemeClr val="dk1"/>
                </a:solidFill>
                <a:highlight>
                  <a:srgbClr val="FFFFFF"/>
                </a:highlight>
                <a:latin typeface="Arial"/>
                <a:ea typeface="Arial"/>
                <a:cs typeface="Arial"/>
                <a:sym typeface="Arial"/>
              </a:rPr>
              <a:t>La Sparkular è una fontana luminosa, molto simile alle spettacolari fontane pirotecniche.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Clr>
                <a:schemeClr val="dk1"/>
              </a:buClr>
              <a:buSzPts val="1100"/>
              <a:buFont typeface="Arial"/>
              <a:buNone/>
            </a:pPr>
            <a:r>
              <a:rPr b="0" i="0" lang="it-IT" sz="1400" u="none" cap="none" strike="noStrike">
                <a:solidFill>
                  <a:schemeClr val="dk1"/>
                </a:solidFill>
                <a:highlight>
                  <a:srgbClr val="FFFFFF"/>
                </a:highlight>
                <a:latin typeface="Arial"/>
                <a:ea typeface="Arial"/>
                <a:cs typeface="Arial"/>
                <a:sym typeface="Arial"/>
              </a:rPr>
              <a:t>L'unica differenza è che non bruciano, non fanno odore, non fanno fumo! Una bellissima scenografia da realizzare al taglio della torta oppure al Ballo degli Sposi o per un party spettacolare.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Clr>
                <a:schemeClr val="dk1"/>
              </a:buClr>
              <a:buSzPts val="1100"/>
              <a:buFont typeface="Arial"/>
              <a:buNone/>
            </a:pPr>
            <a:r>
              <a:rPr b="0" i="0" lang="it-IT" sz="1400" u="none" cap="none" strike="noStrike">
                <a:solidFill>
                  <a:schemeClr val="dk1"/>
                </a:solidFill>
                <a:highlight>
                  <a:srgbClr val="FFFFFF"/>
                </a:highlight>
                <a:latin typeface="Arial"/>
                <a:ea typeface="Arial"/>
                <a:cs typeface="Arial"/>
                <a:sym typeface="Arial"/>
              </a:rPr>
              <a:t>Attenzione: Non è un prodotto pirotecnico, pertanto, è possibile utilizzare questo prodotto </a:t>
            </a:r>
            <a:r>
              <a:rPr b="0" i="0" lang="it-IT" sz="1400" u="sng" cap="none" strike="noStrike">
                <a:solidFill>
                  <a:schemeClr val="dk1"/>
                </a:solidFill>
                <a:highlight>
                  <a:srgbClr val="FFFFFF"/>
                </a:highlight>
                <a:latin typeface="Arial"/>
                <a:ea typeface="Arial"/>
                <a:cs typeface="Arial"/>
                <a:sym typeface="Arial"/>
              </a:rPr>
              <a:t>IN QUALSIASI</a:t>
            </a:r>
            <a:r>
              <a:rPr b="0" i="0" lang="it-IT" sz="1400" u="none" cap="none" strike="noStrike">
                <a:solidFill>
                  <a:schemeClr val="dk1"/>
                </a:solidFill>
                <a:highlight>
                  <a:srgbClr val="FFFFFF"/>
                </a:highlight>
                <a:latin typeface="Arial"/>
                <a:ea typeface="Arial"/>
                <a:cs typeface="Arial"/>
                <a:sym typeface="Arial"/>
              </a:rPr>
              <a:t> ambiente chiuso o all'aperto anche vicino alla vegetazione.</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315"/>
              <a:buFont typeface="Arial"/>
              <a:buNone/>
            </a:pPr>
            <a:r>
              <a:t/>
            </a:r>
            <a:endParaRPr b="0" i="0" sz="2315" u="none" cap="none" strike="noStrike">
              <a:solidFill>
                <a:schemeClr val="dk1"/>
              </a:solidFill>
              <a:latin typeface="Arial"/>
              <a:ea typeface="Arial"/>
              <a:cs typeface="Arial"/>
              <a:sym typeface="Arial"/>
            </a:endParaRPr>
          </a:p>
        </p:txBody>
      </p:sp>
      <p:pic>
        <p:nvPicPr>
          <p:cNvPr id="747" name="Google Shape;747;g31b65bf2e13_0_354"/>
          <p:cNvPicPr preferRelativeResize="0"/>
          <p:nvPr/>
        </p:nvPicPr>
        <p:blipFill rotWithShape="1">
          <a:blip r:embed="rId6">
            <a:alphaModFix/>
          </a:blip>
          <a:srcRect b="0" l="0" r="0" t="0"/>
          <a:stretch/>
        </p:blipFill>
        <p:spPr>
          <a:xfrm>
            <a:off x="4161600" y="3577073"/>
            <a:ext cx="2957700" cy="2957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33841e53600_1_0"/>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754" name="Google Shape;754;g33841e53600_1_0"/>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755" name="Google Shape;755;g33841e53600_1_0"/>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756" name="Google Shape;756;g33841e53600_1_0"/>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757" name="Google Shape;757;g33841e53600_1_0"/>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 </a:t>
            </a:r>
            <a:r>
              <a:rPr lang="it-IT" sz="1600">
                <a:solidFill>
                  <a:srgbClr val="262626"/>
                </a:solidFill>
                <a:latin typeface="Helvetica Neue Light"/>
                <a:ea typeface="Helvetica Neue Light"/>
                <a:cs typeface="Helvetica Neue Light"/>
                <a:sym typeface="Helvetica Neue Light"/>
              </a:rPr>
              <a:t>392 5064210</a:t>
            </a:r>
            <a:endParaRPr b="0" i="0" sz="1400" u="none" cap="none" strike="noStrike">
              <a:solidFill>
                <a:srgbClr val="000000"/>
              </a:solidFill>
              <a:latin typeface="Arial"/>
              <a:ea typeface="Arial"/>
              <a:cs typeface="Arial"/>
              <a:sym typeface="Arial"/>
            </a:endParaRPr>
          </a:p>
        </p:txBody>
      </p:sp>
      <p:sp>
        <p:nvSpPr>
          <p:cNvPr id="758" name="Google Shape;758;g33841e53600_1_0"/>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9" name="Google Shape;759;g33841e53600_1_0"/>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EFFETTI LUCE</a:t>
            </a:r>
            <a:endParaRPr b="0" i="0" sz="1400" u="none" cap="none" strike="noStrike">
              <a:solidFill>
                <a:srgbClr val="000000"/>
              </a:solidFill>
              <a:latin typeface="Arial"/>
              <a:ea typeface="Arial"/>
              <a:cs typeface="Arial"/>
              <a:sym typeface="Arial"/>
            </a:endParaRPr>
          </a:p>
        </p:txBody>
      </p:sp>
      <p:sp>
        <p:nvSpPr>
          <p:cNvPr id="760" name="Google Shape;760;g33841e53600_1_0"/>
          <p:cNvSpPr/>
          <p:nvPr/>
        </p:nvSpPr>
        <p:spPr>
          <a:xfrm flipH="1">
            <a:off x="1243557" y="2114627"/>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1" name="Google Shape;761;g33841e53600_1_0"/>
          <p:cNvSpPr txBox="1"/>
          <p:nvPr/>
        </p:nvSpPr>
        <p:spPr>
          <a:xfrm>
            <a:off x="1203869" y="2004426"/>
            <a:ext cx="3911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Sagomatore led </a:t>
            </a:r>
            <a:endParaRPr b="0" i="0" sz="1400" u="none" cap="none" strike="noStrike">
              <a:solidFill>
                <a:srgbClr val="000000"/>
              </a:solidFill>
              <a:latin typeface="Arial"/>
              <a:ea typeface="Arial"/>
              <a:cs typeface="Arial"/>
              <a:sym typeface="Arial"/>
            </a:endParaRPr>
          </a:p>
        </p:txBody>
      </p:sp>
      <p:sp>
        <p:nvSpPr>
          <p:cNvPr id="762" name="Google Shape;762;g33841e53600_1_0"/>
          <p:cNvSpPr txBox="1"/>
          <p:nvPr/>
        </p:nvSpPr>
        <p:spPr>
          <a:xfrm>
            <a:off x="1213394" y="2258585"/>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763" name="Google Shape;763;g33841e53600_1_0"/>
          <p:cNvCxnSpPr/>
          <p:nvPr/>
        </p:nvCxnSpPr>
        <p:spPr>
          <a:xfrm>
            <a:off x="1331935" y="2510621"/>
            <a:ext cx="2493000" cy="0"/>
          </a:xfrm>
          <a:prstGeom prst="straightConnector1">
            <a:avLst/>
          </a:prstGeom>
          <a:noFill/>
          <a:ln cap="flat" cmpd="sng" w="12700">
            <a:solidFill>
              <a:schemeClr val="dk1"/>
            </a:solidFill>
            <a:prstDash val="dash"/>
            <a:miter lim="800000"/>
            <a:headEnd len="sm" w="sm" type="none"/>
            <a:tailEnd len="sm" w="sm" type="none"/>
          </a:ln>
        </p:spPr>
      </p:cxnSp>
      <p:sp>
        <p:nvSpPr>
          <p:cNvPr id="764" name="Google Shape;764;g33841e53600_1_0"/>
          <p:cNvSpPr txBox="1"/>
          <p:nvPr/>
        </p:nvSpPr>
        <p:spPr>
          <a:xfrm>
            <a:off x="1331925" y="2780025"/>
            <a:ext cx="5925900" cy="318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800"/>
              </a:spcAft>
              <a:buClr>
                <a:schemeClr val="dk1"/>
              </a:buClr>
              <a:buSzPts val="1100"/>
              <a:buFont typeface="Arial"/>
              <a:buNone/>
            </a:pPr>
            <a:r>
              <a:rPr b="0" i="0" lang="it-IT" sz="1600" u="none" cap="none" strike="noStrike">
                <a:solidFill>
                  <a:schemeClr val="dk1"/>
                </a:solidFill>
                <a:latin typeface="Arial"/>
                <a:ea typeface="Arial"/>
                <a:cs typeface="Arial"/>
                <a:sym typeface="Arial"/>
              </a:rPr>
              <a:t>Il sagomatore da 200w è la scelta ideale per chi cerca un’illuminazione a LED calda e focalizzata per eventi e spettacoli. Grazie alla sua tecnologia di zoom manuale, puoi adattare la luce alle diverse esigenze, garantendo una resa cromatica eccezionale e un maggiore risparmio energetico. Questo sagomatore è perfetto per l’illuminazione decorativa per matrimoni, feste e concerti, offrendo effetti di illuminazione unici e spettacolari.</a:t>
            </a:r>
            <a:endParaRPr b="0" i="0" sz="2915" u="none" cap="none" strike="noStrike">
              <a:solidFill>
                <a:schemeClr val="dk1"/>
              </a:solidFill>
              <a:latin typeface="Arial"/>
              <a:ea typeface="Arial"/>
              <a:cs typeface="Arial"/>
              <a:sym typeface="Arial"/>
            </a:endParaRPr>
          </a:p>
        </p:txBody>
      </p:sp>
      <p:sp>
        <p:nvSpPr>
          <p:cNvPr id="765" name="Google Shape;765;g33841e53600_1_0"/>
          <p:cNvSpPr txBox="1"/>
          <p:nvPr/>
        </p:nvSpPr>
        <p:spPr>
          <a:xfrm>
            <a:off x="957050" y="5321625"/>
            <a:ext cx="4050000" cy="37980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i="0" lang="it-IT" sz="1600" u="none" cap="none" strike="noStrike">
                <a:solidFill>
                  <a:schemeClr val="dk1"/>
                </a:solidFill>
                <a:latin typeface="Arial"/>
                <a:ea typeface="Arial"/>
                <a:cs typeface="Arial"/>
                <a:sym typeface="Arial"/>
              </a:rPr>
              <a:t>Caratteristiche e ulteriori dettagli:</a:t>
            </a:r>
            <a:endParaRPr b="1" i="0" sz="1600" u="none" cap="none" strike="noStrike">
              <a:solidFill>
                <a:schemeClr val="dk1"/>
              </a:solidFill>
              <a:latin typeface="Arial"/>
              <a:ea typeface="Arial"/>
              <a:cs typeface="Arial"/>
              <a:sym typeface="Arial"/>
            </a:endParaRPr>
          </a:p>
          <a:p>
            <a:pPr indent="-330200" lvl="0" marL="838200" marR="0" rtl="0" algn="l">
              <a:lnSpc>
                <a:spcPct val="115000"/>
              </a:lnSpc>
              <a:spcBef>
                <a:spcPts val="150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Potenza: 200W</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Tipologia luce: calda</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Angolo di proiezione: 20°/45°</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Dimmer lineare: 0-100%</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Strobo: elettronico 1/20 flash/sec indipendente a velocità variabile</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Canali DMX: 1/2</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Display LCD</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Grado di protezione: IP20</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Raffreddamento a ventilazione forzata controllata “low noise”</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Dimensioni: 275 x 645 x 410mm</a:t>
            </a:r>
            <a:endParaRPr b="0" i="0" sz="1600" u="none" cap="none" strike="noStrike">
              <a:solidFill>
                <a:schemeClr val="dk1"/>
              </a:solidFill>
              <a:latin typeface="Arial"/>
              <a:ea typeface="Arial"/>
              <a:cs typeface="Arial"/>
              <a:sym typeface="Arial"/>
            </a:endParaRPr>
          </a:p>
          <a:p>
            <a:pPr indent="-330200" lvl="0" marL="838200" marR="0" rtl="0" algn="l">
              <a:lnSpc>
                <a:spcPct val="115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Peso: 10,00 kg</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15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766" name="Google Shape;766;g33841e53600_1_0"/>
          <p:cNvPicPr preferRelativeResize="0"/>
          <p:nvPr/>
        </p:nvPicPr>
        <p:blipFill rotWithShape="1">
          <a:blip r:embed="rId4">
            <a:alphaModFix/>
          </a:blip>
          <a:srcRect b="15097" l="0" r="0" t="15769"/>
          <a:stretch/>
        </p:blipFill>
        <p:spPr>
          <a:xfrm>
            <a:off x="5052950" y="6915325"/>
            <a:ext cx="2247824" cy="1929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773" name="Google Shape;773;p12"/>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774" name="Google Shape;774;p12"/>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775" name="Google Shape;775;p12"/>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776" name="Google Shape;776;p12"/>
          <p:cNvSpPr txBox="1"/>
          <p:nvPr/>
        </p:nvSpPr>
        <p:spPr>
          <a:xfrm>
            <a:off x="5457414" y="10076423"/>
            <a:ext cx="18006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777" name="Google Shape;777;p12"/>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8" name="Google Shape;778;p12"/>
          <p:cNvSpPr txBox="1"/>
          <p:nvPr/>
        </p:nvSpPr>
        <p:spPr>
          <a:xfrm>
            <a:off x="2185610" y="617823"/>
            <a:ext cx="438726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MACCHINE FUMO</a:t>
            </a:r>
            <a:endParaRPr b="0" i="0" sz="1400" u="none" cap="none" strike="noStrike">
              <a:solidFill>
                <a:srgbClr val="000000"/>
              </a:solidFill>
              <a:latin typeface="Arial"/>
              <a:ea typeface="Arial"/>
              <a:cs typeface="Arial"/>
              <a:sym typeface="Arial"/>
            </a:endParaRPr>
          </a:p>
        </p:txBody>
      </p:sp>
      <p:sp>
        <p:nvSpPr>
          <p:cNvPr id="779" name="Google Shape;779;p12"/>
          <p:cNvSpPr/>
          <p:nvPr/>
        </p:nvSpPr>
        <p:spPr>
          <a:xfrm flipH="1">
            <a:off x="1341357" y="1387466"/>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0" name="Google Shape;780;p12"/>
          <p:cNvSpPr txBox="1"/>
          <p:nvPr/>
        </p:nvSpPr>
        <p:spPr>
          <a:xfrm>
            <a:off x="1301669" y="1277265"/>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Antari Z - 3000</a:t>
            </a:r>
            <a:endParaRPr b="0" i="0" sz="1400" u="none" cap="none" strike="noStrike">
              <a:solidFill>
                <a:srgbClr val="000000"/>
              </a:solidFill>
              <a:latin typeface="Arial"/>
              <a:ea typeface="Arial"/>
              <a:cs typeface="Arial"/>
              <a:sym typeface="Arial"/>
            </a:endParaRPr>
          </a:p>
        </p:txBody>
      </p:sp>
      <p:cxnSp>
        <p:nvCxnSpPr>
          <p:cNvPr id="781" name="Google Shape;781;p12"/>
          <p:cNvCxnSpPr/>
          <p:nvPr/>
        </p:nvCxnSpPr>
        <p:spPr>
          <a:xfrm>
            <a:off x="1407025" y="1768675"/>
            <a:ext cx="3048600" cy="0"/>
          </a:xfrm>
          <a:prstGeom prst="straightConnector1">
            <a:avLst/>
          </a:prstGeom>
          <a:noFill/>
          <a:ln cap="flat" cmpd="sng" w="12700">
            <a:solidFill>
              <a:schemeClr val="dk1"/>
            </a:solidFill>
            <a:prstDash val="dash"/>
            <a:miter lim="800000"/>
            <a:headEnd len="sm" w="sm" type="none"/>
            <a:tailEnd len="sm" w="sm" type="none"/>
          </a:ln>
        </p:spPr>
      </p:cxnSp>
      <p:sp>
        <p:nvSpPr>
          <p:cNvPr id="782" name="Google Shape;782;p12"/>
          <p:cNvSpPr/>
          <p:nvPr/>
        </p:nvSpPr>
        <p:spPr>
          <a:xfrm flipH="1">
            <a:off x="1341358" y="3831362"/>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12"/>
          <p:cNvSpPr txBox="1"/>
          <p:nvPr/>
        </p:nvSpPr>
        <p:spPr>
          <a:xfrm>
            <a:off x="1301670" y="3721161"/>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Antari Z - 1000</a:t>
            </a:r>
            <a:endParaRPr b="0" i="0" sz="1400" u="none" cap="none" strike="noStrike">
              <a:solidFill>
                <a:srgbClr val="000000"/>
              </a:solidFill>
              <a:latin typeface="Arial"/>
              <a:ea typeface="Arial"/>
              <a:cs typeface="Arial"/>
              <a:sym typeface="Arial"/>
            </a:endParaRPr>
          </a:p>
        </p:txBody>
      </p:sp>
      <p:sp>
        <p:nvSpPr>
          <p:cNvPr id="784" name="Google Shape;784;p12"/>
          <p:cNvSpPr txBox="1"/>
          <p:nvPr/>
        </p:nvSpPr>
        <p:spPr>
          <a:xfrm>
            <a:off x="1311195" y="3975320"/>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785" name="Google Shape;785;p12"/>
          <p:cNvCxnSpPr/>
          <p:nvPr/>
        </p:nvCxnSpPr>
        <p:spPr>
          <a:xfrm>
            <a:off x="1428500" y="4212575"/>
            <a:ext cx="30273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proiettore&#10;&#10;Descrizione generata automaticamente" id="786" name="Google Shape;786;p12"/>
          <p:cNvPicPr preferRelativeResize="0"/>
          <p:nvPr/>
        </p:nvPicPr>
        <p:blipFill rotWithShape="1">
          <a:blip r:embed="rId4">
            <a:alphaModFix/>
          </a:blip>
          <a:srcRect b="15399" l="0" r="0" t="13567"/>
          <a:stretch/>
        </p:blipFill>
        <p:spPr>
          <a:xfrm flipH="1">
            <a:off x="4340775" y="1387475"/>
            <a:ext cx="2957700" cy="2100964"/>
          </a:xfrm>
          <a:prstGeom prst="rect">
            <a:avLst/>
          </a:prstGeom>
          <a:noFill/>
          <a:ln>
            <a:noFill/>
          </a:ln>
        </p:spPr>
      </p:pic>
      <p:pic>
        <p:nvPicPr>
          <p:cNvPr descr="Immagine che contiene proiettore&#10;&#10;Descrizione generata automaticamente" id="787" name="Google Shape;787;p12"/>
          <p:cNvPicPr preferRelativeResize="0"/>
          <p:nvPr/>
        </p:nvPicPr>
        <p:blipFill rotWithShape="1">
          <a:blip r:embed="rId5">
            <a:alphaModFix/>
          </a:blip>
          <a:srcRect b="12545" l="0" r="-1636" t="15063"/>
          <a:stretch/>
        </p:blipFill>
        <p:spPr>
          <a:xfrm>
            <a:off x="4784350" y="4162011"/>
            <a:ext cx="2775325" cy="1976713"/>
          </a:xfrm>
          <a:prstGeom prst="rect">
            <a:avLst/>
          </a:prstGeom>
          <a:noFill/>
          <a:ln>
            <a:noFill/>
          </a:ln>
        </p:spPr>
      </p:pic>
      <p:sp>
        <p:nvSpPr>
          <p:cNvPr id="788" name="Google Shape;788;p12"/>
          <p:cNvSpPr txBox="1"/>
          <p:nvPr/>
        </p:nvSpPr>
        <p:spPr>
          <a:xfrm>
            <a:off x="1369450" y="4465625"/>
            <a:ext cx="4709700" cy="16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Potenza: 1000 W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Tempo riscaldamento: 6 minuti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Contenuto liquido: 1,7 L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Capacità uscita: 280 m3/min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Peso: 6,6 kg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Dmx: si</a:t>
            </a:r>
            <a:endParaRPr b="0" i="0" sz="1815" u="none" cap="none" strike="noStrike">
              <a:solidFill>
                <a:schemeClr val="dk1"/>
              </a:solidFill>
              <a:latin typeface="Arial"/>
              <a:ea typeface="Arial"/>
              <a:cs typeface="Arial"/>
              <a:sym typeface="Arial"/>
            </a:endParaRPr>
          </a:p>
        </p:txBody>
      </p:sp>
      <p:sp>
        <p:nvSpPr>
          <p:cNvPr id="789" name="Google Shape;789;p12"/>
          <p:cNvSpPr txBox="1"/>
          <p:nvPr/>
        </p:nvSpPr>
        <p:spPr>
          <a:xfrm>
            <a:off x="1388425" y="2111475"/>
            <a:ext cx="4500900" cy="144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Potenza: 3000 W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Tempo riscaldamento: 10 minuti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Contenuto liquido: 6 L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Capacità uscita: 1132 m3/min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Peso: 20 kg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Dmx: si</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15"/>
              <a:buFont typeface="Arial"/>
              <a:buNone/>
            </a:pPr>
            <a:r>
              <a:t/>
            </a:r>
            <a:endParaRPr b="0" i="0" sz="2315" u="none" cap="none" strike="noStrike">
              <a:solidFill>
                <a:schemeClr val="dk1"/>
              </a:solidFill>
              <a:latin typeface="Arial"/>
              <a:ea typeface="Arial"/>
              <a:cs typeface="Arial"/>
              <a:sym typeface="Arial"/>
            </a:endParaRPr>
          </a:p>
        </p:txBody>
      </p:sp>
      <p:sp>
        <p:nvSpPr>
          <p:cNvPr id="790" name="Google Shape;790;p12"/>
          <p:cNvSpPr/>
          <p:nvPr/>
        </p:nvSpPr>
        <p:spPr>
          <a:xfrm flipH="1">
            <a:off x="1332946" y="6585187"/>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1" name="Google Shape;791;p12"/>
          <p:cNvSpPr txBox="1"/>
          <p:nvPr/>
        </p:nvSpPr>
        <p:spPr>
          <a:xfrm>
            <a:off x="1293258" y="6474986"/>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Antari Z - 350</a:t>
            </a:r>
            <a:endParaRPr b="0" i="0" sz="1400" u="none" cap="none" strike="noStrike">
              <a:solidFill>
                <a:srgbClr val="000000"/>
              </a:solidFill>
              <a:latin typeface="Arial"/>
              <a:ea typeface="Arial"/>
              <a:cs typeface="Arial"/>
              <a:sym typeface="Arial"/>
            </a:endParaRPr>
          </a:p>
        </p:txBody>
      </p:sp>
      <p:sp>
        <p:nvSpPr>
          <p:cNvPr id="792" name="Google Shape;792;p12"/>
          <p:cNvSpPr txBox="1"/>
          <p:nvPr/>
        </p:nvSpPr>
        <p:spPr>
          <a:xfrm>
            <a:off x="1302783" y="6729145"/>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793" name="Google Shape;793;p12"/>
          <p:cNvCxnSpPr/>
          <p:nvPr/>
        </p:nvCxnSpPr>
        <p:spPr>
          <a:xfrm>
            <a:off x="1420088" y="6966400"/>
            <a:ext cx="3027300" cy="0"/>
          </a:xfrm>
          <a:prstGeom prst="straightConnector1">
            <a:avLst/>
          </a:prstGeom>
          <a:noFill/>
          <a:ln cap="flat" cmpd="sng" w="12700">
            <a:solidFill>
              <a:schemeClr val="dk1"/>
            </a:solidFill>
            <a:prstDash val="dash"/>
            <a:miter lim="800000"/>
            <a:headEnd len="sm" w="sm" type="none"/>
            <a:tailEnd len="sm" w="sm" type="none"/>
          </a:ln>
        </p:spPr>
      </p:cxnSp>
      <p:sp>
        <p:nvSpPr>
          <p:cNvPr id="794" name="Google Shape;794;p12"/>
          <p:cNvSpPr txBox="1"/>
          <p:nvPr/>
        </p:nvSpPr>
        <p:spPr>
          <a:xfrm>
            <a:off x="1361038" y="7219450"/>
            <a:ext cx="4709700" cy="16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Potenza: 750 W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Tempo riscaldamento: 4.5 minuti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Contenuto liquido: 1,3 L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Capacità uscita: 200 m3/min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Peso: 8,5 kg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chemeClr val="dk1"/>
                </a:solidFill>
                <a:latin typeface="Arial"/>
                <a:ea typeface="Arial"/>
                <a:cs typeface="Arial"/>
                <a:sym typeface="Arial"/>
              </a:rPr>
              <a:t>• Dmx: si</a:t>
            </a:r>
            <a:endParaRPr b="0" i="0" sz="1815" u="none" cap="none" strike="noStrike">
              <a:solidFill>
                <a:schemeClr val="dk1"/>
              </a:solidFill>
              <a:latin typeface="Arial"/>
              <a:ea typeface="Arial"/>
              <a:cs typeface="Arial"/>
              <a:sym typeface="Arial"/>
            </a:endParaRPr>
          </a:p>
        </p:txBody>
      </p:sp>
      <p:pic>
        <p:nvPicPr>
          <p:cNvPr id="795" name="Google Shape;795;p12" title="60760_33.png"/>
          <p:cNvPicPr preferRelativeResize="0"/>
          <p:nvPr/>
        </p:nvPicPr>
        <p:blipFill rotWithShape="1">
          <a:blip r:embed="rId6">
            <a:alphaModFix/>
          </a:blip>
          <a:srcRect b="0" l="0" r="0" t="0"/>
          <a:stretch/>
        </p:blipFill>
        <p:spPr>
          <a:xfrm>
            <a:off x="4708145" y="6737575"/>
            <a:ext cx="2473676" cy="24736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34e41588099_0_1"/>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802" name="Google Shape;802;g34e41588099_0_1"/>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803" name="Google Shape;803;g34e41588099_0_1"/>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804" name="Google Shape;804;g34e41588099_0_1"/>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805" name="Google Shape;805;g34e41588099_0_1"/>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806" name="Google Shape;806;g34e41588099_0_1"/>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7" name="Google Shape;807;g34e41588099_0_1"/>
          <p:cNvSpPr txBox="1"/>
          <p:nvPr/>
        </p:nvSpPr>
        <p:spPr>
          <a:xfrm>
            <a:off x="1130075" y="617825"/>
            <a:ext cx="6199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MACCHINE FUMO VERTICALI</a:t>
            </a:r>
            <a:endParaRPr b="0" i="0" sz="1400" u="none" cap="none" strike="noStrike">
              <a:solidFill>
                <a:srgbClr val="000000"/>
              </a:solidFill>
              <a:latin typeface="Arial"/>
              <a:ea typeface="Arial"/>
              <a:cs typeface="Arial"/>
              <a:sym typeface="Arial"/>
            </a:endParaRPr>
          </a:p>
        </p:txBody>
      </p:sp>
      <p:sp>
        <p:nvSpPr>
          <p:cNvPr id="808" name="Google Shape;808;g34e41588099_0_1"/>
          <p:cNvSpPr/>
          <p:nvPr/>
        </p:nvSpPr>
        <p:spPr>
          <a:xfrm flipH="1">
            <a:off x="1341357" y="1813407"/>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g34e41588099_0_1"/>
          <p:cNvSpPr txBox="1"/>
          <p:nvPr/>
        </p:nvSpPr>
        <p:spPr>
          <a:xfrm>
            <a:off x="1301669" y="1703206"/>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it-IT" sz="2000" u="none" cap="none" strike="noStrike">
                <a:solidFill>
                  <a:srgbClr val="262626"/>
                </a:solidFill>
                <a:latin typeface="Helvetica Neue"/>
                <a:ea typeface="Helvetica Neue"/>
                <a:cs typeface="Helvetica Neue"/>
                <a:sym typeface="Helvetica Neue"/>
              </a:rPr>
              <a:t>Geyser RGB</a:t>
            </a:r>
            <a:endParaRPr b="0" i="0" sz="1400" u="none" cap="none" strike="noStrike">
              <a:solidFill>
                <a:srgbClr val="000000"/>
              </a:solidFill>
              <a:latin typeface="Arial"/>
              <a:ea typeface="Arial"/>
              <a:cs typeface="Arial"/>
              <a:sym typeface="Arial"/>
            </a:endParaRPr>
          </a:p>
        </p:txBody>
      </p:sp>
      <p:sp>
        <p:nvSpPr>
          <p:cNvPr id="810" name="Google Shape;810;g34e41588099_0_1"/>
          <p:cNvSpPr txBox="1"/>
          <p:nvPr/>
        </p:nvSpPr>
        <p:spPr>
          <a:xfrm>
            <a:off x="1311194" y="1957365"/>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811" name="Google Shape;811;g34e41588099_0_1"/>
          <p:cNvCxnSpPr/>
          <p:nvPr/>
        </p:nvCxnSpPr>
        <p:spPr>
          <a:xfrm>
            <a:off x="1451550" y="2194625"/>
            <a:ext cx="30042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elettronica, testo&#10;&#10;Descrizione generata automaticamente" id="812" name="Google Shape;812;g34e41588099_0_1"/>
          <p:cNvPicPr preferRelativeResize="0"/>
          <p:nvPr/>
        </p:nvPicPr>
        <p:blipFill rotWithShape="1">
          <a:blip r:embed="rId4">
            <a:alphaModFix/>
          </a:blip>
          <a:srcRect b="11159" l="8205" r="6853" t="18337"/>
          <a:stretch/>
        </p:blipFill>
        <p:spPr>
          <a:xfrm>
            <a:off x="3994400" y="1813401"/>
            <a:ext cx="3365475" cy="2793155"/>
          </a:xfrm>
          <a:prstGeom prst="rect">
            <a:avLst/>
          </a:prstGeom>
          <a:noFill/>
          <a:ln>
            <a:noFill/>
          </a:ln>
        </p:spPr>
      </p:pic>
      <p:sp>
        <p:nvSpPr>
          <p:cNvPr id="813" name="Google Shape;813;g34e41588099_0_1"/>
          <p:cNvSpPr txBox="1"/>
          <p:nvPr/>
        </p:nvSpPr>
        <p:spPr>
          <a:xfrm>
            <a:off x="1301675" y="2329700"/>
            <a:ext cx="2794200" cy="21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 21x3 W RGB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 Potenza: 1500W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 Tempo riscaldamento: 8 minuti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 Contenuto liquido: 2,5 L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 Distanza getto: 8 Metri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 Peso: 10 kg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 Dmx: si</a:t>
            </a:r>
            <a:endParaRPr b="0" i="0" sz="1400" u="none" cap="none" strike="noStrike">
              <a:solidFill>
                <a:schemeClr val="dk1"/>
              </a:solidFill>
              <a:latin typeface="Arial"/>
              <a:ea typeface="Arial"/>
              <a:cs typeface="Arial"/>
              <a:sym typeface="Arial"/>
            </a:endParaRPr>
          </a:p>
        </p:txBody>
      </p:sp>
      <p:pic>
        <p:nvPicPr>
          <p:cNvPr id="814" name="Google Shape;814;g34e41588099_0_1" title="Gayser.png"/>
          <p:cNvPicPr preferRelativeResize="0"/>
          <p:nvPr/>
        </p:nvPicPr>
        <p:blipFill rotWithShape="1">
          <a:blip r:embed="rId5">
            <a:alphaModFix/>
          </a:blip>
          <a:srcRect b="0" l="0" r="0" t="0"/>
          <a:stretch/>
        </p:blipFill>
        <p:spPr>
          <a:xfrm>
            <a:off x="1377350" y="4984940"/>
            <a:ext cx="5786601" cy="396590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3283b7a2129_0_26"/>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821" name="Google Shape;821;g3283b7a2129_0_26"/>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822" name="Google Shape;822;g3283b7a2129_0_26"/>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823" name="Google Shape;823;g3283b7a2129_0_26"/>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824" name="Google Shape;824;g3283b7a2129_0_26"/>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825" name="Google Shape;825;g3283b7a2129_0_26"/>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g3283b7a2129_0_26"/>
          <p:cNvSpPr txBox="1"/>
          <p:nvPr/>
        </p:nvSpPr>
        <p:spPr>
          <a:xfrm>
            <a:off x="1962800" y="617825"/>
            <a:ext cx="4838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CATENARIE LUMINOSE</a:t>
            </a:r>
            <a:endParaRPr b="0" i="0" sz="1400" u="none" cap="none" strike="noStrike">
              <a:solidFill>
                <a:srgbClr val="000000"/>
              </a:solidFill>
              <a:latin typeface="Arial"/>
              <a:ea typeface="Arial"/>
              <a:cs typeface="Arial"/>
              <a:sym typeface="Arial"/>
            </a:endParaRPr>
          </a:p>
        </p:txBody>
      </p:sp>
      <p:sp>
        <p:nvSpPr>
          <p:cNvPr id="827" name="Google Shape;827;g3283b7a2129_0_26"/>
          <p:cNvSpPr/>
          <p:nvPr/>
        </p:nvSpPr>
        <p:spPr>
          <a:xfrm flipH="1">
            <a:off x="1341357" y="161606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g3283b7a2129_0_26"/>
          <p:cNvSpPr txBox="1"/>
          <p:nvPr/>
        </p:nvSpPr>
        <p:spPr>
          <a:xfrm>
            <a:off x="1301677" y="1505875"/>
            <a:ext cx="3243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CATENA LUMINOSA</a:t>
            </a:r>
            <a:endParaRPr b="0" i="0" sz="1400" u="none" cap="none" strike="noStrike">
              <a:solidFill>
                <a:srgbClr val="000000"/>
              </a:solidFill>
              <a:latin typeface="Arial"/>
              <a:ea typeface="Arial"/>
              <a:cs typeface="Arial"/>
              <a:sym typeface="Arial"/>
            </a:endParaRPr>
          </a:p>
        </p:txBody>
      </p:sp>
      <p:cxnSp>
        <p:nvCxnSpPr>
          <p:cNvPr id="829" name="Google Shape;829;g3283b7a2129_0_26"/>
          <p:cNvCxnSpPr/>
          <p:nvPr/>
        </p:nvCxnSpPr>
        <p:spPr>
          <a:xfrm>
            <a:off x="1407025" y="1997275"/>
            <a:ext cx="3048900" cy="0"/>
          </a:xfrm>
          <a:prstGeom prst="straightConnector1">
            <a:avLst/>
          </a:prstGeom>
          <a:noFill/>
          <a:ln cap="flat" cmpd="sng" w="12700">
            <a:solidFill>
              <a:schemeClr val="dk1"/>
            </a:solidFill>
            <a:prstDash val="dash"/>
            <a:miter lim="800000"/>
            <a:headEnd len="sm" w="sm" type="none"/>
            <a:tailEnd len="sm" w="sm" type="none"/>
          </a:ln>
        </p:spPr>
      </p:cxnSp>
      <p:sp>
        <p:nvSpPr>
          <p:cNvPr id="830" name="Google Shape;830;g3283b7a2129_0_26"/>
          <p:cNvSpPr txBox="1"/>
          <p:nvPr/>
        </p:nvSpPr>
        <p:spPr>
          <a:xfrm>
            <a:off x="1301691" y="2999013"/>
            <a:ext cx="5936700" cy="1790100"/>
          </a:xfrm>
          <a:prstGeom prst="rect">
            <a:avLst/>
          </a:prstGeom>
          <a:noFill/>
          <a:ln>
            <a:noFill/>
          </a:ln>
        </p:spPr>
        <p:txBody>
          <a:bodyPr anchorCtr="0" anchor="t" bIns="91425" lIns="91425" spcFirstLastPara="1" rIns="91425" wrap="square" tIns="91425">
            <a:spAutoFit/>
          </a:bodyPr>
          <a:lstStyle/>
          <a:p>
            <a:pPr indent="0" lvl="0" marL="12700" marR="38100" rtl="0" algn="l">
              <a:lnSpc>
                <a:spcPct val="115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La catena è lunga 10 metri ed ha 10 portalampade attacco E27. Facilissimo poterle prolungare semplicemente collegandone una all'altra in successione.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Possibilità di installare lampadine: tradizionali per avere un'illuminazione intensa, lampadine stile retrò e vintage per creare un'atmosfera calda ed accogliente o colorate per feste e creare un'ambiente divertente ed allegro.</a:t>
            </a:r>
            <a:endParaRPr b="0" i="0" sz="1400" u="none" cap="none" strike="noStrike">
              <a:solidFill>
                <a:schemeClr val="dk1"/>
              </a:solidFill>
              <a:latin typeface="Arial"/>
              <a:ea typeface="Arial"/>
              <a:cs typeface="Arial"/>
              <a:sym typeface="Arial"/>
            </a:endParaRPr>
          </a:p>
        </p:txBody>
      </p:sp>
      <p:pic>
        <p:nvPicPr>
          <p:cNvPr id="831" name="Google Shape;831;g3283b7a2129_0_26"/>
          <p:cNvPicPr preferRelativeResize="0"/>
          <p:nvPr/>
        </p:nvPicPr>
        <p:blipFill rotWithShape="1">
          <a:blip r:embed="rId4">
            <a:alphaModFix/>
          </a:blip>
          <a:srcRect b="0" l="0" r="0" t="0"/>
          <a:stretch/>
        </p:blipFill>
        <p:spPr>
          <a:xfrm>
            <a:off x="2127236" y="5005325"/>
            <a:ext cx="4285623" cy="4285623"/>
          </a:xfrm>
          <a:prstGeom prst="rect">
            <a:avLst/>
          </a:prstGeom>
          <a:noFill/>
          <a:ln>
            <a:noFill/>
          </a:ln>
        </p:spPr>
      </p:pic>
      <p:pic>
        <p:nvPicPr>
          <p:cNvPr id="832" name="Google Shape;832;g3283b7a2129_0_26"/>
          <p:cNvPicPr preferRelativeResize="0"/>
          <p:nvPr/>
        </p:nvPicPr>
        <p:blipFill rotWithShape="1">
          <a:blip r:embed="rId5">
            <a:alphaModFix/>
          </a:blip>
          <a:srcRect b="18325" l="0" r="0" t="13161"/>
          <a:stretch/>
        </p:blipFill>
        <p:spPr>
          <a:xfrm>
            <a:off x="4485600" y="1202825"/>
            <a:ext cx="2612901" cy="1790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descr="Immagine che contiene giallo&#10;&#10;Descrizione generata automaticamente con attendibilità media" id="838" name="Google Shape;838;p11"/>
          <p:cNvPicPr preferRelativeResize="0"/>
          <p:nvPr/>
        </p:nvPicPr>
        <p:blipFill rotWithShape="1">
          <a:blip r:embed="rId3">
            <a:alphaModFix/>
          </a:blip>
          <a:srcRect b="0" l="0" r="0" t="0"/>
          <a:stretch/>
        </p:blipFill>
        <p:spPr>
          <a:xfrm rot="778815">
            <a:off x="4747602" y="1276126"/>
            <a:ext cx="2263872" cy="2263872"/>
          </a:xfrm>
          <a:prstGeom prst="rect">
            <a:avLst/>
          </a:prstGeom>
          <a:noFill/>
          <a:ln>
            <a:noFill/>
          </a:ln>
        </p:spPr>
      </p:pic>
      <p:sp>
        <p:nvSpPr>
          <p:cNvPr id="839" name="Google Shape;839;p11"/>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840" name="Google Shape;840;p11"/>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841" name="Google Shape;841;p11"/>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842" name="Google Shape;842;p11"/>
          <p:cNvPicPr preferRelativeResize="0"/>
          <p:nvPr/>
        </p:nvPicPr>
        <p:blipFill rotWithShape="1">
          <a:blip r:embed="rId4">
            <a:alphaModFix/>
          </a:blip>
          <a:srcRect b="0" l="0" r="0" t="0"/>
          <a:stretch/>
        </p:blipFill>
        <p:spPr>
          <a:xfrm>
            <a:off x="5135953" y="10084444"/>
            <a:ext cx="353544" cy="353544"/>
          </a:xfrm>
          <a:prstGeom prst="rect">
            <a:avLst/>
          </a:prstGeom>
          <a:noFill/>
          <a:ln>
            <a:noFill/>
          </a:ln>
        </p:spPr>
      </p:pic>
      <p:sp>
        <p:nvSpPr>
          <p:cNvPr id="843" name="Google Shape;843;p11"/>
          <p:cNvSpPr txBox="1"/>
          <p:nvPr/>
        </p:nvSpPr>
        <p:spPr>
          <a:xfrm>
            <a:off x="5457414" y="10076423"/>
            <a:ext cx="18006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844" name="Google Shape;844;p11"/>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5" name="Google Shape;845;p11"/>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ALLESTIMENTI VARI</a:t>
            </a:r>
            <a:endParaRPr b="0" i="0" sz="1400" u="none" cap="none" strike="noStrike">
              <a:solidFill>
                <a:srgbClr val="000000"/>
              </a:solidFill>
              <a:latin typeface="Arial"/>
              <a:ea typeface="Arial"/>
              <a:cs typeface="Arial"/>
              <a:sym typeface="Arial"/>
            </a:endParaRPr>
          </a:p>
        </p:txBody>
      </p:sp>
      <p:sp>
        <p:nvSpPr>
          <p:cNvPr id="846" name="Google Shape;846;p11"/>
          <p:cNvSpPr/>
          <p:nvPr/>
        </p:nvSpPr>
        <p:spPr>
          <a:xfrm flipH="1">
            <a:off x="1420707" y="3875527"/>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11"/>
          <p:cNvSpPr txBox="1"/>
          <p:nvPr/>
        </p:nvSpPr>
        <p:spPr>
          <a:xfrm>
            <a:off x="1381029" y="3765325"/>
            <a:ext cx="3667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Tavolino richiudibile </a:t>
            </a:r>
            <a:endParaRPr b="0" i="0" sz="2000" u="none" cap="none" strike="noStrike">
              <a:solidFill>
                <a:srgbClr val="262626"/>
              </a:solidFill>
              <a:latin typeface="Helvetica Neue"/>
              <a:ea typeface="Helvetica Neue"/>
              <a:cs typeface="Helvetica Neue"/>
              <a:sym typeface="Helvetica Neue"/>
            </a:endParaRPr>
          </a:p>
        </p:txBody>
      </p:sp>
      <p:cxnSp>
        <p:nvCxnSpPr>
          <p:cNvPr id="848" name="Google Shape;848;p11"/>
          <p:cNvCxnSpPr/>
          <p:nvPr/>
        </p:nvCxnSpPr>
        <p:spPr>
          <a:xfrm>
            <a:off x="1465725" y="4256750"/>
            <a:ext cx="3069300" cy="0"/>
          </a:xfrm>
          <a:prstGeom prst="straightConnector1">
            <a:avLst/>
          </a:prstGeom>
          <a:noFill/>
          <a:ln cap="flat" cmpd="sng" w="12700">
            <a:solidFill>
              <a:schemeClr val="dk1"/>
            </a:solidFill>
            <a:prstDash val="dash"/>
            <a:miter lim="800000"/>
            <a:headEnd len="sm" w="sm" type="none"/>
            <a:tailEnd len="sm" w="sm" type="none"/>
          </a:ln>
        </p:spPr>
      </p:cxnSp>
      <p:sp>
        <p:nvSpPr>
          <p:cNvPr id="849" name="Google Shape;849;p11"/>
          <p:cNvSpPr/>
          <p:nvPr/>
        </p:nvSpPr>
        <p:spPr>
          <a:xfrm flipH="1">
            <a:off x="1460382" y="7465065"/>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0" name="Google Shape;850;p11"/>
          <p:cNvSpPr txBox="1"/>
          <p:nvPr/>
        </p:nvSpPr>
        <p:spPr>
          <a:xfrm>
            <a:off x="1420694" y="7354863"/>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Gazebo 3x3m</a:t>
            </a:r>
            <a:endParaRPr b="0" i="0" sz="1400" u="none" cap="none" strike="noStrike">
              <a:solidFill>
                <a:srgbClr val="000000"/>
              </a:solidFill>
              <a:latin typeface="Arial"/>
              <a:ea typeface="Arial"/>
              <a:cs typeface="Arial"/>
              <a:sym typeface="Arial"/>
            </a:endParaRPr>
          </a:p>
        </p:txBody>
      </p:sp>
      <p:cxnSp>
        <p:nvCxnSpPr>
          <p:cNvPr id="851" name="Google Shape;851;p11"/>
          <p:cNvCxnSpPr/>
          <p:nvPr/>
        </p:nvCxnSpPr>
        <p:spPr>
          <a:xfrm>
            <a:off x="1533725" y="7846288"/>
            <a:ext cx="3041100" cy="0"/>
          </a:xfrm>
          <a:prstGeom prst="straightConnector1">
            <a:avLst/>
          </a:prstGeom>
          <a:noFill/>
          <a:ln cap="flat" cmpd="sng" w="12700">
            <a:solidFill>
              <a:schemeClr val="dk1"/>
            </a:solidFill>
            <a:prstDash val="dash"/>
            <a:miter lim="800000"/>
            <a:headEnd len="sm" w="sm" type="none"/>
            <a:tailEnd len="sm" w="sm" type="none"/>
          </a:ln>
        </p:spPr>
      </p:cxnSp>
      <p:sp>
        <p:nvSpPr>
          <p:cNvPr id="852" name="Google Shape;852;p11"/>
          <p:cNvSpPr/>
          <p:nvPr/>
        </p:nvSpPr>
        <p:spPr>
          <a:xfrm flipH="1">
            <a:off x="1381033" y="1875087"/>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3" name="Google Shape;853;p11"/>
          <p:cNvSpPr txBox="1"/>
          <p:nvPr/>
        </p:nvSpPr>
        <p:spPr>
          <a:xfrm>
            <a:off x="1341353" y="1764875"/>
            <a:ext cx="3797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Canalina passacavi</a:t>
            </a:r>
            <a:endParaRPr b="0" i="0" sz="1400" u="none" cap="none" strike="noStrike">
              <a:solidFill>
                <a:srgbClr val="000000"/>
              </a:solidFill>
              <a:latin typeface="Arial"/>
              <a:ea typeface="Arial"/>
              <a:cs typeface="Arial"/>
              <a:sym typeface="Arial"/>
            </a:endParaRPr>
          </a:p>
        </p:txBody>
      </p:sp>
      <p:cxnSp>
        <p:nvCxnSpPr>
          <p:cNvPr id="854" name="Google Shape;854;p11"/>
          <p:cNvCxnSpPr/>
          <p:nvPr/>
        </p:nvCxnSpPr>
        <p:spPr>
          <a:xfrm>
            <a:off x="1444000" y="2256300"/>
            <a:ext cx="30513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tenda, Tettoia, ombreggiato, Telone&#10;&#10;Descrizione generata automaticamente" id="855" name="Google Shape;855;p11"/>
          <p:cNvPicPr preferRelativeResize="0"/>
          <p:nvPr/>
        </p:nvPicPr>
        <p:blipFill rotWithShape="1">
          <a:blip r:embed="rId5">
            <a:alphaModFix/>
          </a:blip>
          <a:srcRect b="0" l="0" r="0" t="0"/>
          <a:stretch/>
        </p:blipFill>
        <p:spPr>
          <a:xfrm>
            <a:off x="4695921" y="7225648"/>
            <a:ext cx="2893225" cy="2169919"/>
          </a:xfrm>
          <a:prstGeom prst="rect">
            <a:avLst/>
          </a:prstGeom>
          <a:noFill/>
          <a:ln>
            <a:noFill/>
          </a:ln>
        </p:spPr>
      </p:pic>
      <p:sp>
        <p:nvSpPr>
          <p:cNvPr id="856" name="Google Shape;856;p11"/>
          <p:cNvSpPr txBox="1"/>
          <p:nvPr/>
        </p:nvSpPr>
        <p:spPr>
          <a:xfrm>
            <a:off x="1381325" y="4416838"/>
            <a:ext cx="40638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AFAFA"/>
                </a:highlight>
                <a:latin typeface="Arial"/>
                <a:ea typeface="Arial"/>
                <a:cs typeface="Arial"/>
                <a:sym typeface="Arial"/>
              </a:rPr>
              <a:t>Tavolino richiudibile composto da struttura a ragno in alluminio anodizzato e ripiano in multistrato di betulla 50x50cm h 150 con profilo in alluminio.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 tavolini a torre sono ideali per appoggio diffusori, teste motorizzate e proiettori.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7" name="Google Shape;857;p11"/>
          <p:cNvPicPr preferRelativeResize="0"/>
          <p:nvPr/>
        </p:nvPicPr>
        <p:blipFill rotWithShape="1">
          <a:blip r:embed="rId6">
            <a:alphaModFix/>
          </a:blip>
          <a:srcRect b="0" l="0" r="0" t="0"/>
          <a:stretch/>
        </p:blipFill>
        <p:spPr>
          <a:xfrm>
            <a:off x="5592575" y="3765325"/>
            <a:ext cx="1511482" cy="2779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pic>
        <p:nvPicPr>
          <p:cNvPr descr="Immagine che contiene arredo, design&#10;&#10;Descrizione generata automaticamente" id="863" name="Google Shape;863;g323c3392b4c_0_11"/>
          <p:cNvPicPr preferRelativeResize="0"/>
          <p:nvPr/>
        </p:nvPicPr>
        <p:blipFill rotWithShape="1">
          <a:blip r:embed="rId3">
            <a:alphaModFix/>
          </a:blip>
          <a:srcRect b="0" l="0" r="0" t="0"/>
          <a:stretch/>
        </p:blipFill>
        <p:spPr>
          <a:xfrm>
            <a:off x="5910618" y="1456934"/>
            <a:ext cx="1296000" cy="1296000"/>
          </a:xfrm>
          <a:prstGeom prst="rect">
            <a:avLst/>
          </a:prstGeom>
          <a:noFill/>
          <a:ln>
            <a:noFill/>
          </a:ln>
        </p:spPr>
      </p:pic>
      <p:sp>
        <p:nvSpPr>
          <p:cNvPr id="864" name="Google Shape;864;g323c3392b4c_0_11"/>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865" name="Google Shape;865;g323c3392b4c_0_11"/>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866" name="Google Shape;866;g323c3392b4c_0_11"/>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867" name="Google Shape;867;g323c3392b4c_0_11"/>
          <p:cNvPicPr preferRelativeResize="0"/>
          <p:nvPr/>
        </p:nvPicPr>
        <p:blipFill rotWithShape="1">
          <a:blip r:embed="rId4">
            <a:alphaModFix/>
          </a:blip>
          <a:srcRect b="0" l="0" r="0" t="0"/>
          <a:stretch/>
        </p:blipFill>
        <p:spPr>
          <a:xfrm>
            <a:off x="5135953" y="10084444"/>
            <a:ext cx="353544" cy="353544"/>
          </a:xfrm>
          <a:prstGeom prst="rect">
            <a:avLst/>
          </a:prstGeom>
          <a:noFill/>
          <a:ln>
            <a:noFill/>
          </a:ln>
        </p:spPr>
      </p:pic>
      <p:sp>
        <p:nvSpPr>
          <p:cNvPr id="868" name="Google Shape;868;g323c3392b4c_0_11"/>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869" name="Google Shape;869;g323c3392b4c_0_11"/>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0" name="Google Shape;870;g323c3392b4c_0_11"/>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BANCHI CONSOLE</a:t>
            </a:r>
            <a:endParaRPr b="0" i="0" sz="1400" u="none" cap="none" strike="noStrike">
              <a:solidFill>
                <a:srgbClr val="000000"/>
              </a:solidFill>
              <a:latin typeface="Arial"/>
              <a:ea typeface="Arial"/>
              <a:cs typeface="Arial"/>
              <a:sym typeface="Arial"/>
            </a:endParaRPr>
          </a:p>
        </p:txBody>
      </p:sp>
      <p:sp>
        <p:nvSpPr>
          <p:cNvPr id="871" name="Google Shape;871;g323c3392b4c_0_11"/>
          <p:cNvSpPr/>
          <p:nvPr/>
        </p:nvSpPr>
        <p:spPr>
          <a:xfrm flipH="1">
            <a:off x="1371607" y="1784895"/>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2" name="Google Shape;872;g323c3392b4c_0_11"/>
          <p:cNvSpPr txBox="1"/>
          <p:nvPr/>
        </p:nvSpPr>
        <p:spPr>
          <a:xfrm>
            <a:off x="1331925" y="1674700"/>
            <a:ext cx="3804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Banco consolle dj componibile </a:t>
            </a:r>
            <a:endParaRPr b="0" i="0" sz="1400" u="none" cap="none" strike="noStrike">
              <a:solidFill>
                <a:srgbClr val="000000"/>
              </a:solidFill>
              <a:latin typeface="Arial"/>
              <a:ea typeface="Arial"/>
              <a:cs typeface="Arial"/>
              <a:sym typeface="Arial"/>
            </a:endParaRPr>
          </a:p>
        </p:txBody>
      </p:sp>
      <p:cxnSp>
        <p:nvCxnSpPr>
          <p:cNvPr id="873" name="Google Shape;873;g323c3392b4c_0_11"/>
          <p:cNvCxnSpPr/>
          <p:nvPr/>
        </p:nvCxnSpPr>
        <p:spPr>
          <a:xfrm>
            <a:off x="1430800" y="2166113"/>
            <a:ext cx="3055200" cy="0"/>
          </a:xfrm>
          <a:prstGeom prst="straightConnector1">
            <a:avLst/>
          </a:prstGeom>
          <a:noFill/>
          <a:ln cap="flat" cmpd="sng" w="12700">
            <a:solidFill>
              <a:schemeClr val="dk1"/>
            </a:solidFill>
            <a:prstDash val="dash"/>
            <a:miter lim="800000"/>
            <a:headEnd len="sm" w="sm" type="none"/>
            <a:tailEnd len="sm" w="sm" type="none"/>
          </a:ln>
        </p:spPr>
      </p:cxnSp>
      <p:sp>
        <p:nvSpPr>
          <p:cNvPr id="874" name="Google Shape;874;g323c3392b4c_0_11"/>
          <p:cNvSpPr/>
          <p:nvPr/>
        </p:nvSpPr>
        <p:spPr>
          <a:xfrm flipH="1">
            <a:off x="1371620" y="5500727"/>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5" name="Google Shape;875;g323c3392b4c_0_11"/>
          <p:cNvSpPr txBox="1"/>
          <p:nvPr/>
        </p:nvSpPr>
        <p:spPr>
          <a:xfrm>
            <a:off x="1331925" y="5390538"/>
            <a:ext cx="3804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Banco console dj pieghevole</a:t>
            </a:r>
            <a:endParaRPr b="0" i="0" sz="1400" u="none" cap="none" strike="noStrike">
              <a:solidFill>
                <a:srgbClr val="000000"/>
              </a:solidFill>
              <a:latin typeface="Arial"/>
              <a:ea typeface="Arial"/>
              <a:cs typeface="Arial"/>
              <a:sym typeface="Arial"/>
            </a:endParaRPr>
          </a:p>
        </p:txBody>
      </p:sp>
      <p:cxnSp>
        <p:nvCxnSpPr>
          <p:cNvPr id="876" name="Google Shape;876;g323c3392b4c_0_11"/>
          <p:cNvCxnSpPr/>
          <p:nvPr/>
        </p:nvCxnSpPr>
        <p:spPr>
          <a:xfrm>
            <a:off x="1444963" y="5881950"/>
            <a:ext cx="30411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accessorio&#10;&#10;Descrizione generata automaticamente" id="877" name="Google Shape;877;g323c3392b4c_0_11"/>
          <p:cNvPicPr preferRelativeResize="0"/>
          <p:nvPr/>
        </p:nvPicPr>
        <p:blipFill rotWithShape="1">
          <a:blip r:embed="rId5">
            <a:alphaModFix/>
          </a:blip>
          <a:srcRect b="0" l="0" r="0" t="0"/>
          <a:stretch/>
        </p:blipFill>
        <p:spPr>
          <a:xfrm>
            <a:off x="5811047" y="2718901"/>
            <a:ext cx="1332000" cy="1332000"/>
          </a:xfrm>
          <a:prstGeom prst="rect">
            <a:avLst/>
          </a:prstGeom>
          <a:noFill/>
          <a:ln>
            <a:noFill/>
          </a:ln>
        </p:spPr>
      </p:pic>
      <p:pic>
        <p:nvPicPr>
          <p:cNvPr id="878" name="Google Shape;878;g323c3392b4c_0_11"/>
          <p:cNvPicPr preferRelativeResize="0"/>
          <p:nvPr/>
        </p:nvPicPr>
        <p:blipFill rotWithShape="1">
          <a:blip r:embed="rId6">
            <a:alphaModFix/>
          </a:blip>
          <a:srcRect b="19704" l="16174" r="14289" t="18738"/>
          <a:stretch/>
        </p:blipFill>
        <p:spPr>
          <a:xfrm>
            <a:off x="5306800" y="4928775"/>
            <a:ext cx="2000226" cy="2289025"/>
          </a:xfrm>
          <a:prstGeom prst="rect">
            <a:avLst/>
          </a:prstGeom>
          <a:noFill/>
          <a:ln>
            <a:noFill/>
          </a:ln>
        </p:spPr>
      </p:pic>
      <p:pic>
        <p:nvPicPr>
          <p:cNvPr id="879" name="Google Shape;879;g323c3392b4c_0_11"/>
          <p:cNvPicPr preferRelativeResize="0"/>
          <p:nvPr/>
        </p:nvPicPr>
        <p:blipFill rotWithShape="1">
          <a:blip r:embed="rId7">
            <a:alphaModFix/>
          </a:blip>
          <a:srcRect b="0" l="0" r="0" t="0"/>
          <a:stretch/>
        </p:blipFill>
        <p:spPr>
          <a:xfrm>
            <a:off x="4993239" y="7107596"/>
            <a:ext cx="2430975" cy="2430975"/>
          </a:xfrm>
          <a:prstGeom prst="rect">
            <a:avLst/>
          </a:prstGeom>
          <a:noFill/>
          <a:ln>
            <a:noFill/>
          </a:ln>
        </p:spPr>
      </p:pic>
      <p:sp>
        <p:nvSpPr>
          <p:cNvPr id="880" name="Google Shape;880;g323c3392b4c_0_11"/>
          <p:cNvSpPr/>
          <p:nvPr/>
        </p:nvSpPr>
        <p:spPr>
          <a:xfrm flipH="1">
            <a:off x="1414820" y="7217790"/>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1" name="Google Shape;881;g323c3392b4c_0_11"/>
          <p:cNvSpPr txBox="1"/>
          <p:nvPr/>
        </p:nvSpPr>
        <p:spPr>
          <a:xfrm>
            <a:off x="1375132" y="7107588"/>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Banco 2x1m</a:t>
            </a:r>
            <a:endParaRPr b="0" i="0" sz="1400" u="none" cap="none" strike="noStrike">
              <a:solidFill>
                <a:srgbClr val="000000"/>
              </a:solidFill>
              <a:latin typeface="Arial"/>
              <a:ea typeface="Arial"/>
              <a:cs typeface="Arial"/>
              <a:sym typeface="Arial"/>
            </a:endParaRPr>
          </a:p>
        </p:txBody>
      </p:sp>
      <p:cxnSp>
        <p:nvCxnSpPr>
          <p:cNvPr id="882" name="Google Shape;882;g323c3392b4c_0_11"/>
          <p:cNvCxnSpPr/>
          <p:nvPr/>
        </p:nvCxnSpPr>
        <p:spPr>
          <a:xfrm>
            <a:off x="1488163" y="7599013"/>
            <a:ext cx="3041100" cy="0"/>
          </a:xfrm>
          <a:prstGeom prst="straightConnector1">
            <a:avLst/>
          </a:prstGeom>
          <a:noFill/>
          <a:ln cap="flat" cmpd="sng" w="12700">
            <a:solidFill>
              <a:schemeClr val="dk1"/>
            </a:solidFill>
            <a:prstDash val="dash"/>
            <a:miter lim="800000"/>
            <a:headEnd len="sm" w="sm" type="none"/>
            <a:tailEnd len="sm" w="sm" type="none"/>
          </a:ln>
        </p:spPr>
      </p:cxnSp>
      <p:sp>
        <p:nvSpPr>
          <p:cNvPr id="883" name="Google Shape;883;g323c3392b4c_0_11"/>
          <p:cNvSpPr txBox="1"/>
          <p:nvPr/>
        </p:nvSpPr>
        <p:spPr>
          <a:xfrm>
            <a:off x="1225188" y="2246238"/>
            <a:ext cx="5109300" cy="2986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Supporto professionale per eventi (reception, vendita, console, DJ)</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Compatto e pieghevole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Costruzione in alluminio molto leggera</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Dimensioni: 1270 x 610 x 1155 mm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Area di lavoro: 1200 x 600 mm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Altezza banco di lavoro: 890 mm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Diametro tubolari: 32 mm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Pannello frontale per aggiungere grafiche personalizzate (635 x 571.5 mm)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Peso: 18 Kg</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Carico massimo del tavolo: 30 kg</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Disponibile la copertura di due colori: Bianco e Nero</a:t>
            </a:r>
            <a:endParaRPr b="0" i="0" sz="1050" u="none" cap="none" strike="noStrike">
              <a:solidFill>
                <a:schemeClr val="dk1"/>
              </a:solidFill>
              <a:highlight>
                <a:srgbClr val="FFFFFF"/>
              </a:highlight>
              <a:latin typeface="Arial"/>
              <a:ea typeface="Arial"/>
              <a:cs typeface="Arial"/>
              <a:sym typeface="Arial"/>
            </a:endParaRPr>
          </a:p>
        </p:txBody>
      </p:sp>
      <p:sp>
        <p:nvSpPr>
          <p:cNvPr id="884" name="Google Shape;884;g323c3392b4c_0_11"/>
          <p:cNvSpPr txBox="1"/>
          <p:nvPr/>
        </p:nvSpPr>
        <p:spPr>
          <a:xfrm>
            <a:off x="1358429" y="7970900"/>
            <a:ext cx="3300600" cy="114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50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Si rimanda alla descrizione delle pedane da palco di pagina successiva, le quali vengono montate con gambe di altezza 90 cm.</a:t>
            </a:r>
            <a:endParaRPr b="0" i="0" sz="1600" u="none" cap="none" strike="noStrike">
              <a:solidFill>
                <a:schemeClr val="dk1"/>
              </a:solidFill>
              <a:latin typeface="Arial"/>
              <a:ea typeface="Arial"/>
              <a:cs typeface="Arial"/>
              <a:sym typeface="Arial"/>
            </a:endParaRPr>
          </a:p>
        </p:txBody>
      </p:sp>
      <p:sp>
        <p:nvSpPr>
          <p:cNvPr id="885" name="Google Shape;885;g323c3392b4c_0_11"/>
          <p:cNvSpPr txBox="1"/>
          <p:nvPr/>
        </p:nvSpPr>
        <p:spPr>
          <a:xfrm>
            <a:off x="1377150" y="6029875"/>
            <a:ext cx="3758700" cy="11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Misure: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50x100 -  50x150  -  100x200</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h 100 cm</a:t>
            </a:r>
            <a:endParaRPr b="0" i="0" sz="1615"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31b65bf2e13_0_226"/>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892" name="Google Shape;892;g31b65bf2e13_0_226"/>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893" name="Google Shape;893;g31b65bf2e13_0_226"/>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894" name="Google Shape;894;g31b65bf2e13_0_226"/>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895" name="Google Shape;895;g31b65bf2e13_0_226"/>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896" name="Google Shape;896;g31b65bf2e13_0_226"/>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7" name="Google Shape;897;g31b65bf2e13_0_226"/>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PALCHI</a:t>
            </a:r>
            <a:endParaRPr b="0" i="0" sz="1400" u="none" cap="none" strike="noStrike">
              <a:solidFill>
                <a:srgbClr val="000000"/>
              </a:solidFill>
              <a:latin typeface="Arial"/>
              <a:ea typeface="Arial"/>
              <a:cs typeface="Arial"/>
              <a:sym typeface="Arial"/>
            </a:endParaRPr>
          </a:p>
        </p:txBody>
      </p:sp>
      <p:sp>
        <p:nvSpPr>
          <p:cNvPr id="898" name="Google Shape;898;g31b65bf2e13_0_226"/>
          <p:cNvSpPr txBox="1"/>
          <p:nvPr/>
        </p:nvSpPr>
        <p:spPr>
          <a:xfrm>
            <a:off x="1301668" y="1505865"/>
            <a:ext cx="347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Palco modulare 200x100 cm</a:t>
            </a:r>
            <a:endParaRPr b="0" i="0" sz="1400" u="none" cap="none" strike="noStrike">
              <a:solidFill>
                <a:srgbClr val="000000"/>
              </a:solidFill>
              <a:latin typeface="Arial"/>
              <a:ea typeface="Arial"/>
              <a:cs typeface="Arial"/>
              <a:sym typeface="Arial"/>
            </a:endParaRPr>
          </a:p>
        </p:txBody>
      </p:sp>
      <p:sp>
        <p:nvSpPr>
          <p:cNvPr id="899" name="Google Shape;899;g31b65bf2e13_0_226"/>
          <p:cNvSpPr txBox="1"/>
          <p:nvPr/>
        </p:nvSpPr>
        <p:spPr>
          <a:xfrm>
            <a:off x="1331316" y="2125800"/>
            <a:ext cx="5533500" cy="34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50"/>
              <a:buFont typeface="Arial"/>
              <a:buNone/>
            </a:pPr>
            <a:r>
              <a:rPr b="0" i="0" lang="it-IT" sz="1150" u="none" cap="none" strike="noStrike">
                <a:solidFill>
                  <a:schemeClr val="dk1"/>
                </a:solidFill>
                <a:highlight>
                  <a:srgbClr val="FFFFFF"/>
                </a:highlight>
                <a:latin typeface="Montserrat"/>
                <a:ea typeface="Montserrat"/>
                <a:cs typeface="Montserrat"/>
                <a:sym typeface="Montserrat"/>
              </a:rPr>
              <a:t>ll Deck750 ha un peso di soli 32 kg (200x100 cm) e una capacità di carico di 750 kg/m2. Questo lo rende uno dei deck più forti e leggeri del settore. La base in multistrato nero ha uno speciale rivestimento antiscivolo "Hexa" per garantire la massima presa, rendendolo adatto sia per uso interno che esterno. </a:t>
            </a:r>
            <a:endParaRPr b="0" i="0" sz="1150" u="none" cap="none" strike="noStrike">
              <a:solidFill>
                <a:schemeClr val="dk1"/>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50"/>
              <a:buFont typeface="Arial"/>
              <a:buNone/>
            </a:pPr>
            <a:br>
              <a:rPr b="0" i="0" lang="it-IT" sz="1150" u="none" cap="none" strike="noStrike">
                <a:solidFill>
                  <a:schemeClr val="dk1"/>
                </a:solidFill>
                <a:highlight>
                  <a:srgbClr val="FFFFFF"/>
                </a:highlight>
                <a:latin typeface="Montserrat"/>
                <a:ea typeface="Montserrat"/>
                <a:cs typeface="Montserrat"/>
                <a:sym typeface="Montserrat"/>
              </a:rPr>
            </a:br>
            <a:r>
              <a:rPr b="0" i="0" lang="it-IT" sz="1150" u="none" cap="none" strike="noStrike">
                <a:solidFill>
                  <a:schemeClr val="dk1"/>
                </a:solidFill>
                <a:highlight>
                  <a:srgbClr val="FFFFFF"/>
                </a:highlight>
                <a:latin typeface="Montserrat"/>
                <a:ea typeface="Montserrat"/>
                <a:cs typeface="Montserrat"/>
                <a:sym typeface="Montserrat"/>
              </a:rPr>
              <a:t>Caratteristiche:</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Telaio in alluminio con piastra portante in acciaio incorporata</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Elevata capacità di carico 750 kg/m2</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Deflessione minima per una maggiore stabilità</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Leggero (32 kg/modulo)</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Profilo compatibile con altri marchi leader</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Angolo gamba universale</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Superficie superiore antiscivolo Hexa</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Solo 90 mm di altezza del telaio</a:t>
            </a:r>
            <a:endParaRPr b="0" i="0" sz="1150" u="none" cap="none" strike="noStrike">
              <a:solidFill>
                <a:schemeClr val="dk1"/>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50"/>
              <a:buFont typeface="Arial"/>
              <a:buNone/>
            </a:pPr>
            <a:r>
              <a:rPr b="0" i="0" lang="it-IT" sz="1150" u="none" cap="none" strike="noStrike">
                <a:solidFill>
                  <a:schemeClr val="dk1"/>
                </a:solidFill>
                <a:highlight>
                  <a:srgbClr val="FFFFFF"/>
                </a:highlight>
                <a:latin typeface="Montserrat"/>
                <a:ea typeface="Montserrat"/>
                <a:cs typeface="Montserrat"/>
                <a:sym typeface="Montserrat"/>
              </a:rPr>
              <a:t>Specifiche:</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Dimensioni (L x P x A) 200 x 100 x 9 cm</a:t>
            </a:r>
            <a:endParaRPr b="0" i="0" sz="1150" u="none" cap="none" strike="noStrike">
              <a:solidFill>
                <a:schemeClr val="dk1"/>
              </a:solidFill>
              <a:highlight>
                <a:srgbClr val="FFFFFF"/>
              </a:highlight>
              <a:latin typeface="Montserrat"/>
              <a:ea typeface="Montserrat"/>
              <a:cs typeface="Montserrat"/>
              <a:sym typeface="Montserrat"/>
            </a:endParaRPr>
          </a:p>
          <a:p>
            <a:pPr indent="-301625" lvl="0" marL="457200" marR="0" rtl="0" algn="l">
              <a:lnSpc>
                <a:spcPct val="100000"/>
              </a:lnSpc>
              <a:spcBef>
                <a:spcPts val="0"/>
              </a:spcBef>
              <a:spcAft>
                <a:spcPts val="0"/>
              </a:spcAft>
              <a:buClr>
                <a:schemeClr val="dk1"/>
              </a:buClr>
              <a:buSzPts val="1150"/>
              <a:buFont typeface="Montserrat"/>
              <a:buChar char="●"/>
            </a:pPr>
            <a:r>
              <a:rPr b="0" i="0" lang="it-IT" sz="1150" u="none" cap="none" strike="noStrike">
                <a:solidFill>
                  <a:schemeClr val="dk1"/>
                </a:solidFill>
                <a:highlight>
                  <a:srgbClr val="FFFFFF"/>
                </a:highlight>
                <a:latin typeface="Montserrat"/>
                <a:ea typeface="Montserrat"/>
                <a:cs typeface="Montserrat"/>
                <a:sym typeface="Montserrat"/>
              </a:rPr>
              <a:t>Peso 32kg</a:t>
            </a:r>
            <a:endParaRPr b="0" i="0" sz="1600" u="none" cap="none" strike="noStrike">
              <a:solidFill>
                <a:srgbClr val="262626"/>
              </a:solidFill>
              <a:latin typeface="Helvetica Neue Light"/>
              <a:ea typeface="Helvetica Neue Light"/>
              <a:cs typeface="Helvetica Neue Light"/>
              <a:sym typeface="Helvetica Neue Light"/>
            </a:endParaRPr>
          </a:p>
        </p:txBody>
      </p:sp>
      <p:pic>
        <p:nvPicPr>
          <p:cNvPr id="900" name="Google Shape;900;g31b65bf2e13_0_226"/>
          <p:cNvPicPr preferRelativeResize="0"/>
          <p:nvPr/>
        </p:nvPicPr>
        <p:blipFill rotWithShape="1">
          <a:blip r:embed="rId4">
            <a:alphaModFix/>
          </a:blip>
          <a:srcRect b="23139" l="0" r="377" t="22465"/>
          <a:stretch/>
        </p:blipFill>
        <p:spPr>
          <a:xfrm>
            <a:off x="2675275" y="5330325"/>
            <a:ext cx="4751874" cy="2594577"/>
          </a:xfrm>
          <a:prstGeom prst="rect">
            <a:avLst/>
          </a:prstGeom>
          <a:noFill/>
          <a:ln>
            <a:noFill/>
          </a:ln>
        </p:spPr>
      </p:pic>
      <p:pic>
        <p:nvPicPr>
          <p:cNvPr id="901" name="Google Shape;901;g31b65bf2e13_0_226"/>
          <p:cNvPicPr preferRelativeResize="0"/>
          <p:nvPr/>
        </p:nvPicPr>
        <p:blipFill rotWithShape="1">
          <a:blip r:embed="rId5">
            <a:alphaModFix/>
          </a:blip>
          <a:srcRect b="0" l="0" r="0" t="0"/>
          <a:stretch/>
        </p:blipFill>
        <p:spPr>
          <a:xfrm>
            <a:off x="4463800" y="8326825"/>
            <a:ext cx="1516524" cy="1516524"/>
          </a:xfrm>
          <a:prstGeom prst="rect">
            <a:avLst/>
          </a:prstGeom>
          <a:noFill/>
          <a:ln>
            <a:noFill/>
          </a:ln>
        </p:spPr>
      </p:pic>
      <p:pic>
        <p:nvPicPr>
          <p:cNvPr id="902" name="Google Shape;902;g31b65bf2e13_0_226"/>
          <p:cNvPicPr preferRelativeResize="0"/>
          <p:nvPr/>
        </p:nvPicPr>
        <p:blipFill rotWithShape="1">
          <a:blip r:embed="rId6">
            <a:alphaModFix/>
          </a:blip>
          <a:srcRect b="0" l="0" r="0" t="0"/>
          <a:stretch/>
        </p:blipFill>
        <p:spPr>
          <a:xfrm>
            <a:off x="6049125" y="8514977"/>
            <a:ext cx="1208901" cy="1208901"/>
          </a:xfrm>
          <a:prstGeom prst="rect">
            <a:avLst/>
          </a:prstGeom>
          <a:noFill/>
          <a:ln>
            <a:noFill/>
          </a:ln>
        </p:spPr>
      </p:pic>
      <p:pic>
        <p:nvPicPr>
          <p:cNvPr id="903" name="Google Shape;903;g31b65bf2e13_0_226"/>
          <p:cNvPicPr preferRelativeResize="0"/>
          <p:nvPr/>
        </p:nvPicPr>
        <p:blipFill rotWithShape="1">
          <a:blip r:embed="rId7">
            <a:alphaModFix/>
          </a:blip>
          <a:srcRect b="0" l="0" r="0" t="0"/>
          <a:stretch/>
        </p:blipFill>
        <p:spPr>
          <a:xfrm>
            <a:off x="1115038" y="8263548"/>
            <a:ext cx="1560249" cy="1560249"/>
          </a:xfrm>
          <a:prstGeom prst="rect">
            <a:avLst/>
          </a:prstGeom>
          <a:noFill/>
          <a:ln>
            <a:noFill/>
          </a:ln>
        </p:spPr>
      </p:pic>
      <p:pic>
        <p:nvPicPr>
          <p:cNvPr id="904" name="Google Shape;904;g31b65bf2e13_0_226"/>
          <p:cNvPicPr preferRelativeResize="0"/>
          <p:nvPr/>
        </p:nvPicPr>
        <p:blipFill rotWithShape="1">
          <a:blip r:embed="rId8">
            <a:alphaModFix/>
          </a:blip>
          <a:srcRect b="0" l="0" r="0" t="0"/>
          <a:stretch/>
        </p:blipFill>
        <p:spPr>
          <a:xfrm>
            <a:off x="2834737" y="8263538"/>
            <a:ext cx="1560249" cy="1560249"/>
          </a:xfrm>
          <a:prstGeom prst="rect">
            <a:avLst/>
          </a:prstGeom>
          <a:noFill/>
          <a:ln>
            <a:noFill/>
          </a:ln>
        </p:spPr>
      </p:pic>
      <p:sp>
        <p:nvSpPr>
          <p:cNvPr id="905" name="Google Shape;905;g31b65bf2e13_0_226"/>
          <p:cNvSpPr txBox="1"/>
          <p:nvPr/>
        </p:nvSpPr>
        <p:spPr>
          <a:xfrm>
            <a:off x="1331323" y="7639325"/>
            <a:ext cx="43191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50"/>
              <a:buFont typeface="Arial"/>
              <a:buNone/>
            </a:pPr>
            <a:r>
              <a:rPr b="0" i="0" lang="it-IT" sz="1150" u="none" cap="none" strike="noStrike">
                <a:solidFill>
                  <a:schemeClr val="dk1"/>
                </a:solidFill>
                <a:highlight>
                  <a:srgbClr val="FFFFFF"/>
                </a:highlight>
                <a:latin typeface="Montserrat"/>
                <a:ea typeface="Montserrat"/>
                <a:cs typeface="Montserrat"/>
                <a:sym typeface="Montserrat"/>
              </a:rPr>
              <a:t>Assieme al palco vengono forniti anche tutti gli elementi di giunzione per collegare i vari moduli:</a:t>
            </a:r>
            <a:endParaRPr b="0" i="0" sz="1600" u="none" cap="none" strike="noStrike">
              <a:solidFill>
                <a:srgbClr val="262626"/>
              </a:solidFill>
              <a:latin typeface="Helvetica Neue Light"/>
              <a:ea typeface="Helvetica Neue Light"/>
              <a:cs typeface="Helvetica Neue Light"/>
              <a:sym typeface="Helvetica Neue Light"/>
            </a:endParaRPr>
          </a:p>
        </p:txBody>
      </p:sp>
      <p:sp>
        <p:nvSpPr>
          <p:cNvPr id="906" name="Google Shape;906;g31b65bf2e13_0_226"/>
          <p:cNvSpPr/>
          <p:nvPr/>
        </p:nvSpPr>
        <p:spPr>
          <a:xfrm flipH="1">
            <a:off x="1331332" y="1616070"/>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907" name="Google Shape;907;g31b65bf2e13_0_226"/>
          <p:cNvCxnSpPr/>
          <p:nvPr/>
        </p:nvCxnSpPr>
        <p:spPr>
          <a:xfrm>
            <a:off x="1390525" y="1997288"/>
            <a:ext cx="3055200" cy="0"/>
          </a:xfrm>
          <a:prstGeom prst="straightConnector1">
            <a:avLst/>
          </a:prstGeom>
          <a:noFill/>
          <a:ln cap="flat" cmpd="sng" w="12700">
            <a:solidFill>
              <a:schemeClr val="dk1"/>
            </a:solidFill>
            <a:prstDash val="dash"/>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330dffd461_0_17"/>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52" name="Google Shape;152;g3330dffd461_0_17"/>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53" name="Google Shape;153;g3330dffd461_0_17"/>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54" name="Google Shape;154;g3330dffd461_0_17"/>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55" name="Google Shape;155;g3330dffd461_0_17"/>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156" name="Google Shape;156;g3330dffd461_0_17"/>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7" name="Google Shape;157;g3330dffd461_0_17"/>
          <p:cNvSpPr txBox="1"/>
          <p:nvPr/>
        </p:nvSpPr>
        <p:spPr>
          <a:xfrm>
            <a:off x="2033154" y="616624"/>
            <a:ext cx="4837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CDJ</a:t>
            </a:r>
            <a:endParaRPr b="0" i="0" sz="1400" u="none" cap="none" strike="noStrike">
              <a:solidFill>
                <a:srgbClr val="000000"/>
              </a:solidFill>
              <a:latin typeface="Arial"/>
              <a:ea typeface="Arial"/>
              <a:cs typeface="Arial"/>
              <a:sym typeface="Arial"/>
            </a:endParaRPr>
          </a:p>
        </p:txBody>
      </p:sp>
      <p:sp>
        <p:nvSpPr>
          <p:cNvPr id="158" name="Google Shape;158;g3330dffd461_0_17"/>
          <p:cNvSpPr/>
          <p:nvPr/>
        </p:nvSpPr>
        <p:spPr>
          <a:xfrm flipH="1">
            <a:off x="1494132" y="5255620"/>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g3330dffd461_0_17"/>
          <p:cNvSpPr txBox="1"/>
          <p:nvPr/>
        </p:nvSpPr>
        <p:spPr>
          <a:xfrm>
            <a:off x="1469029" y="5179400"/>
            <a:ext cx="3893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Pioneer CDJ-2000 nexus 2</a:t>
            </a:r>
            <a:endParaRPr b="0" i="0" sz="1400" u="none" cap="none" strike="noStrike">
              <a:solidFill>
                <a:srgbClr val="000000"/>
              </a:solidFill>
              <a:latin typeface="Arial"/>
              <a:ea typeface="Arial"/>
              <a:cs typeface="Arial"/>
              <a:sym typeface="Arial"/>
            </a:endParaRPr>
          </a:p>
        </p:txBody>
      </p:sp>
      <p:cxnSp>
        <p:nvCxnSpPr>
          <p:cNvPr id="160" name="Google Shape;160;g3330dffd461_0_17"/>
          <p:cNvCxnSpPr/>
          <p:nvPr/>
        </p:nvCxnSpPr>
        <p:spPr>
          <a:xfrm>
            <a:off x="1582050" y="5670825"/>
            <a:ext cx="3041100" cy="0"/>
          </a:xfrm>
          <a:prstGeom prst="straightConnector1">
            <a:avLst/>
          </a:prstGeom>
          <a:noFill/>
          <a:ln cap="flat" cmpd="sng" w="12700">
            <a:solidFill>
              <a:schemeClr val="dk1"/>
            </a:solidFill>
            <a:prstDash val="dash"/>
            <a:miter lim="800000"/>
            <a:headEnd len="sm" w="sm" type="none"/>
            <a:tailEnd len="sm" w="sm" type="none"/>
          </a:ln>
        </p:spPr>
      </p:cxnSp>
      <p:sp>
        <p:nvSpPr>
          <p:cNvPr id="161" name="Google Shape;161;g3330dffd461_0_17"/>
          <p:cNvSpPr txBox="1"/>
          <p:nvPr/>
        </p:nvSpPr>
        <p:spPr>
          <a:xfrm>
            <a:off x="1453050" y="5990925"/>
            <a:ext cx="32991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Il modello CDJ-2000NXS2 eredita tutte le funzioni migliori del suo predecessore, aggiungendo uno schermo touch-screen multicolor più grande e filtri per la ricerca per aiutarti a selezionare i brani più velocemente.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 2 bank di 4 Hot Cue ti offrono una maggior libertà creativa, mentre la scheda audio da 96 kHz/24 bit e il supporto di FLAC/Apple Lossless Audio (ALAC) ti permettono la riproduzione di formati a più alta risoluzione. Scarica il software per le performance rekordbox™ o l'app rekordbox per preparare i set.</a:t>
            </a:r>
            <a:endParaRPr b="0" i="0" sz="1400" u="none" cap="none" strike="noStrike">
              <a:solidFill>
                <a:srgbClr val="000000"/>
              </a:solidFill>
              <a:latin typeface="Arial"/>
              <a:ea typeface="Arial"/>
              <a:cs typeface="Arial"/>
              <a:sym typeface="Arial"/>
            </a:endParaRPr>
          </a:p>
        </p:txBody>
      </p:sp>
      <p:sp>
        <p:nvSpPr>
          <p:cNvPr id="162" name="Google Shape;162;g3330dffd461_0_17"/>
          <p:cNvSpPr/>
          <p:nvPr/>
        </p:nvSpPr>
        <p:spPr>
          <a:xfrm flipH="1">
            <a:off x="1424207" y="1571145"/>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3" name="Google Shape;163;g3330dffd461_0_17"/>
          <p:cNvSpPr txBox="1"/>
          <p:nvPr/>
        </p:nvSpPr>
        <p:spPr>
          <a:xfrm>
            <a:off x="1399094" y="1494926"/>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Pioneer CDJ-3000</a:t>
            </a:r>
            <a:endParaRPr b="0" i="0" sz="1400" u="none" cap="none" strike="noStrike">
              <a:solidFill>
                <a:srgbClr val="000000"/>
              </a:solidFill>
              <a:latin typeface="Arial"/>
              <a:ea typeface="Arial"/>
              <a:cs typeface="Arial"/>
              <a:sym typeface="Arial"/>
            </a:endParaRPr>
          </a:p>
        </p:txBody>
      </p:sp>
      <p:cxnSp>
        <p:nvCxnSpPr>
          <p:cNvPr id="164" name="Google Shape;164;g3330dffd461_0_17"/>
          <p:cNvCxnSpPr/>
          <p:nvPr/>
        </p:nvCxnSpPr>
        <p:spPr>
          <a:xfrm>
            <a:off x="1512125" y="1986350"/>
            <a:ext cx="30411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elettronica, Dispositivo elettronico, Giradischi, cerchio&#10;&#10;Descrizione generata automaticamente" id="165" name="Google Shape;165;g3330dffd461_0_17"/>
          <p:cNvPicPr preferRelativeResize="0"/>
          <p:nvPr/>
        </p:nvPicPr>
        <p:blipFill rotWithShape="1">
          <a:blip r:embed="rId4">
            <a:alphaModFix/>
          </a:blip>
          <a:srcRect b="0" l="0" r="0" t="0"/>
          <a:stretch/>
        </p:blipFill>
        <p:spPr>
          <a:xfrm>
            <a:off x="4260425" y="1811325"/>
            <a:ext cx="3299249" cy="2422874"/>
          </a:xfrm>
          <a:prstGeom prst="rect">
            <a:avLst/>
          </a:prstGeom>
          <a:noFill/>
          <a:ln>
            <a:noFill/>
          </a:ln>
        </p:spPr>
      </p:pic>
      <p:sp>
        <p:nvSpPr>
          <p:cNvPr id="166" name="Google Shape;166;g3330dffd461_0_17"/>
          <p:cNvSpPr txBox="1"/>
          <p:nvPr/>
        </p:nvSpPr>
        <p:spPr>
          <a:xfrm>
            <a:off x="1407963" y="2217113"/>
            <a:ext cx="30411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Il nuovo  multilettore di punta CDJ-3000 si è evoluto. Potenziato da un nuovo microprocessore MPU, questa robusta unità ricca di funzioni innovative e componenti di alta qualità sviluppati appositamente.</a:t>
            </a:r>
            <a:endParaRPr b="0" i="0" sz="1400" u="none" cap="none" strike="noStrike">
              <a:solidFill>
                <a:srgbClr val="000000"/>
              </a:solidFill>
              <a:latin typeface="Arial"/>
              <a:ea typeface="Arial"/>
              <a:cs typeface="Arial"/>
              <a:sym typeface="Arial"/>
            </a:endParaRPr>
          </a:p>
        </p:txBody>
      </p:sp>
      <p:pic>
        <p:nvPicPr>
          <p:cNvPr id="167" name="Google Shape;167;g3330dffd461_0_17"/>
          <p:cNvPicPr preferRelativeResize="0"/>
          <p:nvPr/>
        </p:nvPicPr>
        <p:blipFill rotWithShape="1">
          <a:blip r:embed="rId5">
            <a:alphaModFix/>
          </a:blip>
          <a:srcRect b="0" l="0" r="0" t="0"/>
          <a:stretch/>
        </p:blipFill>
        <p:spPr>
          <a:xfrm>
            <a:off x="4752150" y="5990925"/>
            <a:ext cx="2791398" cy="20499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3283b7a2129_0_135"/>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914" name="Google Shape;914;g3283b7a2129_0_135"/>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915" name="Google Shape;915;g3283b7a2129_0_135"/>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916" name="Google Shape;916;g3283b7a2129_0_135"/>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917" name="Google Shape;917;g3283b7a2129_0_135"/>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918" name="Google Shape;918;g3283b7a2129_0_135"/>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9" name="Google Shape;919;g3283b7a2129_0_135"/>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PALCHI</a:t>
            </a:r>
            <a:endParaRPr b="0" i="0" sz="1400" u="none" cap="none" strike="noStrike">
              <a:solidFill>
                <a:srgbClr val="000000"/>
              </a:solidFill>
              <a:latin typeface="Arial"/>
              <a:ea typeface="Arial"/>
              <a:cs typeface="Arial"/>
              <a:sym typeface="Arial"/>
            </a:endParaRPr>
          </a:p>
        </p:txBody>
      </p:sp>
      <p:sp>
        <p:nvSpPr>
          <p:cNvPr id="920" name="Google Shape;920;g3283b7a2129_0_135"/>
          <p:cNvSpPr txBox="1"/>
          <p:nvPr/>
        </p:nvSpPr>
        <p:spPr>
          <a:xfrm>
            <a:off x="1301668" y="1353465"/>
            <a:ext cx="347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Palco modulare 200x100 cm</a:t>
            </a:r>
            <a:endParaRPr b="0" i="0" sz="1400" u="none" cap="none" strike="noStrike">
              <a:solidFill>
                <a:srgbClr val="000000"/>
              </a:solidFill>
              <a:latin typeface="Arial"/>
              <a:ea typeface="Arial"/>
              <a:cs typeface="Arial"/>
              <a:sym typeface="Arial"/>
            </a:endParaRPr>
          </a:p>
        </p:txBody>
      </p:sp>
      <p:pic>
        <p:nvPicPr>
          <p:cNvPr id="921" name="Google Shape;921;g3283b7a2129_0_135"/>
          <p:cNvPicPr preferRelativeResize="0"/>
          <p:nvPr/>
        </p:nvPicPr>
        <p:blipFill rotWithShape="1">
          <a:blip r:embed="rId4">
            <a:alphaModFix/>
          </a:blip>
          <a:srcRect b="0" l="0" r="0" t="0"/>
          <a:stretch/>
        </p:blipFill>
        <p:spPr>
          <a:xfrm>
            <a:off x="4146275" y="3992675"/>
            <a:ext cx="3201600" cy="3201600"/>
          </a:xfrm>
          <a:prstGeom prst="rect">
            <a:avLst/>
          </a:prstGeom>
          <a:noFill/>
          <a:ln>
            <a:noFill/>
          </a:ln>
        </p:spPr>
      </p:pic>
      <p:pic>
        <p:nvPicPr>
          <p:cNvPr id="922" name="Google Shape;922;g3283b7a2129_0_135"/>
          <p:cNvPicPr preferRelativeResize="0"/>
          <p:nvPr/>
        </p:nvPicPr>
        <p:blipFill rotWithShape="1">
          <a:blip r:embed="rId5">
            <a:alphaModFix/>
          </a:blip>
          <a:srcRect b="0" l="6399" r="7704" t="0"/>
          <a:stretch/>
        </p:blipFill>
        <p:spPr>
          <a:xfrm>
            <a:off x="4627473" y="6650800"/>
            <a:ext cx="2616753" cy="3046524"/>
          </a:xfrm>
          <a:prstGeom prst="rect">
            <a:avLst/>
          </a:prstGeom>
          <a:noFill/>
          <a:ln>
            <a:noFill/>
          </a:ln>
        </p:spPr>
      </p:pic>
      <p:pic>
        <p:nvPicPr>
          <p:cNvPr id="923" name="Google Shape;923;g3283b7a2129_0_135"/>
          <p:cNvPicPr preferRelativeResize="0"/>
          <p:nvPr/>
        </p:nvPicPr>
        <p:blipFill rotWithShape="1">
          <a:blip r:embed="rId6">
            <a:alphaModFix/>
          </a:blip>
          <a:srcRect b="1152" l="35087" r="33444" t="4410"/>
          <a:stretch/>
        </p:blipFill>
        <p:spPr>
          <a:xfrm>
            <a:off x="6242884" y="1284198"/>
            <a:ext cx="1015140" cy="3046524"/>
          </a:xfrm>
          <a:prstGeom prst="rect">
            <a:avLst/>
          </a:prstGeom>
          <a:noFill/>
          <a:ln>
            <a:noFill/>
          </a:ln>
        </p:spPr>
      </p:pic>
      <p:sp>
        <p:nvSpPr>
          <p:cNvPr id="924" name="Google Shape;924;g3283b7a2129_0_135"/>
          <p:cNvSpPr txBox="1"/>
          <p:nvPr/>
        </p:nvSpPr>
        <p:spPr>
          <a:xfrm>
            <a:off x="1301675" y="1796375"/>
            <a:ext cx="49413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Una gamba per palco regolabile con un profilo 60x60 mm per adattarsi ai nostri deck per palco Deck750. Ogni gamba ha un righello integrato per una facile configurazione dell'altezza desiderata. Disponibile in diverse gamme di altezza e utilizzabile sia all'interno che all'esterno.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Caratteristiche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Profilo in alluminio 60x60mm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Altezza regolabile da 40-60 cm oppure 60-100 cm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Speciale sistema autobloccante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Righello integrato per una facile configurazione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Piedini in gomma per proteggere il pavimento</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Omologato TÜV</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Prodotto in Europa</a:t>
            </a:r>
            <a:endParaRPr b="0" i="0" sz="1400" u="none" cap="none" strike="noStrike">
              <a:solidFill>
                <a:srgbClr val="000000"/>
              </a:solidFill>
              <a:latin typeface="Arial"/>
              <a:ea typeface="Arial"/>
              <a:cs typeface="Arial"/>
              <a:sym typeface="Arial"/>
            </a:endParaRPr>
          </a:p>
        </p:txBody>
      </p:sp>
      <p:sp>
        <p:nvSpPr>
          <p:cNvPr id="925" name="Google Shape;925;g3283b7a2129_0_135"/>
          <p:cNvSpPr/>
          <p:nvPr/>
        </p:nvSpPr>
        <p:spPr>
          <a:xfrm flipH="1">
            <a:off x="1331932" y="1399220"/>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926" name="Google Shape;926;g3283b7a2129_0_135"/>
          <p:cNvCxnSpPr/>
          <p:nvPr/>
        </p:nvCxnSpPr>
        <p:spPr>
          <a:xfrm>
            <a:off x="1391125" y="1780438"/>
            <a:ext cx="3055200" cy="0"/>
          </a:xfrm>
          <a:prstGeom prst="straightConnector1">
            <a:avLst/>
          </a:prstGeom>
          <a:noFill/>
          <a:ln cap="flat" cmpd="sng" w="12700">
            <a:solidFill>
              <a:schemeClr val="dk1"/>
            </a:solidFill>
            <a:prstDash val="dash"/>
            <a:miter lim="800000"/>
            <a:headEnd len="sm" w="sm" type="none"/>
            <a:tailEnd len="sm" w="sm" type="none"/>
          </a:ln>
        </p:spPr>
      </p:cxnSp>
      <p:sp>
        <p:nvSpPr>
          <p:cNvPr id="927" name="Google Shape;927;g3283b7a2129_0_135"/>
          <p:cNvSpPr txBox="1"/>
          <p:nvPr/>
        </p:nvSpPr>
        <p:spPr>
          <a:xfrm>
            <a:off x="1301668" y="6039040"/>
            <a:ext cx="347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Scala modulare per palco</a:t>
            </a:r>
            <a:endParaRPr b="0" i="0" sz="1400" u="none" cap="none" strike="noStrike">
              <a:solidFill>
                <a:srgbClr val="000000"/>
              </a:solidFill>
              <a:latin typeface="Arial"/>
              <a:ea typeface="Arial"/>
              <a:cs typeface="Arial"/>
              <a:sym typeface="Arial"/>
            </a:endParaRPr>
          </a:p>
        </p:txBody>
      </p:sp>
      <p:sp>
        <p:nvSpPr>
          <p:cNvPr id="928" name="Google Shape;928;g3283b7a2129_0_135"/>
          <p:cNvSpPr/>
          <p:nvPr/>
        </p:nvSpPr>
        <p:spPr>
          <a:xfrm flipH="1">
            <a:off x="1331932" y="6084795"/>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929" name="Google Shape;929;g3283b7a2129_0_135"/>
          <p:cNvCxnSpPr/>
          <p:nvPr/>
        </p:nvCxnSpPr>
        <p:spPr>
          <a:xfrm>
            <a:off x="1391125" y="6466013"/>
            <a:ext cx="3055200" cy="0"/>
          </a:xfrm>
          <a:prstGeom prst="straightConnector1">
            <a:avLst/>
          </a:prstGeom>
          <a:noFill/>
          <a:ln cap="flat" cmpd="sng" w="12700">
            <a:solidFill>
              <a:schemeClr val="dk1"/>
            </a:solidFill>
            <a:prstDash val="dash"/>
            <a:miter lim="800000"/>
            <a:headEnd len="sm" w="sm" type="none"/>
            <a:tailEnd len="sm" w="sm" type="none"/>
          </a:ln>
        </p:spPr>
      </p:cxnSp>
      <p:sp>
        <p:nvSpPr>
          <p:cNvPr id="930" name="Google Shape;930;g3283b7a2129_0_135"/>
          <p:cNvSpPr txBox="1"/>
          <p:nvPr/>
        </p:nvSpPr>
        <p:spPr>
          <a:xfrm>
            <a:off x="1329775" y="6566588"/>
            <a:ext cx="31779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Scale componibili con tutti i gradini della stessa altezza; disponibile in quattro diverse altezze. Le scale hanno piedini regolabili che consentono di posizionare e livellare le scale su superfici irregolari. Le scale sono saldate da profili in acciaio, i gradini sono realizzati in multistrato e hanno il nostro speciale rivestimento antiscivolo "Hexa" per garantire la massima aderenza, rendendolo adatto sia per uso interno che esterno.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3"/>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937" name="Google Shape;937;p13"/>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938" name="Google Shape;938;p13"/>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939" name="Google Shape;939;p13"/>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940" name="Google Shape;940;p13"/>
          <p:cNvSpPr txBox="1"/>
          <p:nvPr/>
        </p:nvSpPr>
        <p:spPr>
          <a:xfrm>
            <a:off x="5457414" y="10076423"/>
            <a:ext cx="18006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941" name="Google Shape;941;p13"/>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2" name="Google Shape;942;p13"/>
          <p:cNvSpPr txBox="1"/>
          <p:nvPr/>
        </p:nvSpPr>
        <p:spPr>
          <a:xfrm>
            <a:off x="2185610" y="617823"/>
            <a:ext cx="438726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TRUSS</a:t>
            </a:r>
            <a:endParaRPr b="0" i="0" sz="1400" u="none" cap="none" strike="noStrike">
              <a:solidFill>
                <a:srgbClr val="000000"/>
              </a:solidFill>
              <a:latin typeface="Arial"/>
              <a:ea typeface="Arial"/>
              <a:cs typeface="Arial"/>
              <a:sym typeface="Arial"/>
            </a:endParaRPr>
          </a:p>
        </p:txBody>
      </p:sp>
      <p:sp>
        <p:nvSpPr>
          <p:cNvPr id="943" name="Google Shape;943;p13"/>
          <p:cNvSpPr/>
          <p:nvPr/>
        </p:nvSpPr>
        <p:spPr>
          <a:xfrm flipH="1">
            <a:off x="1341357" y="1616066"/>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4" name="Google Shape;944;p13"/>
          <p:cNvSpPr txBox="1"/>
          <p:nvPr/>
        </p:nvSpPr>
        <p:spPr>
          <a:xfrm>
            <a:off x="1301675" y="1505875"/>
            <a:ext cx="4320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Traliccio triangolare lato 29 cm </a:t>
            </a:r>
            <a:endParaRPr b="0" i="0" sz="1400" u="none" cap="none" strike="noStrike">
              <a:solidFill>
                <a:srgbClr val="000000"/>
              </a:solidFill>
              <a:latin typeface="Arial"/>
              <a:ea typeface="Arial"/>
              <a:cs typeface="Arial"/>
              <a:sym typeface="Arial"/>
            </a:endParaRPr>
          </a:p>
        </p:txBody>
      </p:sp>
      <p:sp>
        <p:nvSpPr>
          <p:cNvPr id="945" name="Google Shape;945;p13"/>
          <p:cNvSpPr txBox="1"/>
          <p:nvPr/>
        </p:nvSpPr>
        <p:spPr>
          <a:xfrm>
            <a:off x="1311194" y="1760024"/>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946" name="Google Shape;946;p13"/>
          <p:cNvCxnSpPr/>
          <p:nvPr/>
        </p:nvCxnSpPr>
        <p:spPr>
          <a:xfrm>
            <a:off x="1411300" y="1997275"/>
            <a:ext cx="3044400" cy="0"/>
          </a:xfrm>
          <a:prstGeom prst="straightConnector1">
            <a:avLst/>
          </a:prstGeom>
          <a:noFill/>
          <a:ln cap="flat" cmpd="sng" w="12700">
            <a:solidFill>
              <a:schemeClr val="dk1"/>
            </a:solidFill>
            <a:prstDash val="dash"/>
            <a:miter lim="800000"/>
            <a:headEnd len="sm" w="sm" type="none"/>
            <a:tailEnd len="sm" w="sm" type="none"/>
          </a:ln>
        </p:spPr>
      </p:cxnSp>
      <p:sp>
        <p:nvSpPr>
          <p:cNvPr id="947" name="Google Shape;947;p13"/>
          <p:cNvSpPr/>
          <p:nvPr/>
        </p:nvSpPr>
        <p:spPr>
          <a:xfrm flipH="1">
            <a:off x="1371508" y="5650350"/>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8" name="Google Shape;948;p13"/>
          <p:cNvSpPr txBox="1"/>
          <p:nvPr/>
        </p:nvSpPr>
        <p:spPr>
          <a:xfrm>
            <a:off x="1341345" y="5794308"/>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949" name="Google Shape;949;p13"/>
          <p:cNvCxnSpPr/>
          <p:nvPr/>
        </p:nvCxnSpPr>
        <p:spPr>
          <a:xfrm>
            <a:off x="1445350" y="6031563"/>
            <a:ext cx="30405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trasporto, acciaio, carretto, bicicletta&#10;&#10;Descrizione generata automaticamente" id="950" name="Google Shape;950;p13"/>
          <p:cNvPicPr preferRelativeResize="0"/>
          <p:nvPr/>
        </p:nvPicPr>
        <p:blipFill rotWithShape="1">
          <a:blip r:embed="rId4">
            <a:alphaModFix/>
          </a:blip>
          <a:srcRect b="19069" l="4734" r="0" t="18952"/>
          <a:stretch/>
        </p:blipFill>
        <p:spPr>
          <a:xfrm>
            <a:off x="4614104" y="2464325"/>
            <a:ext cx="2925922" cy="1903426"/>
          </a:xfrm>
          <a:prstGeom prst="rect">
            <a:avLst/>
          </a:prstGeom>
          <a:noFill/>
          <a:ln>
            <a:noFill/>
          </a:ln>
        </p:spPr>
      </p:pic>
      <p:pic>
        <p:nvPicPr>
          <p:cNvPr descr="Immagine che contiene acciaio, ponte, ingegneria&#10;&#10;Descrizione generata automaticamente" id="951" name="Google Shape;951;p13"/>
          <p:cNvPicPr preferRelativeResize="0"/>
          <p:nvPr/>
        </p:nvPicPr>
        <p:blipFill rotWithShape="1">
          <a:blip r:embed="rId5">
            <a:alphaModFix/>
          </a:blip>
          <a:srcRect b="8291" l="0" r="4733" t="14355"/>
          <a:stretch/>
        </p:blipFill>
        <p:spPr>
          <a:xfrm>
            <a:off x="4454550" y="6262734"/>
            <a:ext cx="2957700" cy="2401590"/>
          </a:xfrm>
          <a:prstGeom prst="rect">
            <a:avLst/>
          </a:prstGeom>
          <a:noFill/>
          <a:ln>
            <a:noFill/>
          </a:ln>
        </p:spPr>
      </p:pic>
      <p:sp>
        <p:nvSpPr>
          <p:cNvPr id="952" name="Google Shape;952;p13"/>
          <p:cNvSpPr txBox="1"/>
          <p:nvPr/>
        </p:nvSpPr>
        <p:spPr>
          <a:xfrm>
            <a:off x="1445225" y="5592501"/>
            <a:ext cx="4320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Traliccio quadro lato 29 cm</a:t>
            </a:r>
            <a:endParaRPr b="0" i="0" sz="1400" u="none" cap="none" strike="noStrike">
              <a:solidFill>
                <a:srgbClr val="000000"/>
              </a:solidFill>
              <a:latin typeface="Arial"/>
              <a:ea typeface="Arial"/>
              <a:cs typeface="Arial"/>
              <a:sym typeface="Arial"/>
            </a:endParaRPr>
          </a:p>
        </p:txBody>
      </p:sp>
      <p:sp>
        <p:nvSpPr>
          <p:cNvPr id="953" name="Google Shape;953;p13"/>
          <p:cNvSpPr txBox="1"/>
          <p:nvPr/>
        </p:nvSpPr>
        <p:spPr>
          <a:xfrm>
            <a:off x="1445225" y="6330500"/>
            <a:ext cx="3111000" cy="263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FFFFF"/>
                </a:highlight>
                <a:latin typeface="Arial"/>
                <a:ea typeface="Arial"/>
                <a:cs typeface="Arial"/>
                <a:sym typeface="Arial"/>
              </a:rPr>
              <a:t>Traliccio quadro con piastra terminale in fusione di alluminio, lato 29 cm. E’ il modello più diffuso ed apprezzato nel settore fieristico e dell’intrattenimento ma è anche largamente impiegato nelle installazioni fisse e personalizzate.</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FFFFF"/>
                </a:highlight>
                <a:latin typeface="Arial"/>
                <a:ea typeface="Arial"/>
                <a:cs typeface="Arial"/>
                <a:sym typeface="Arial"/>
              </a:rPr>
              <a:t>La facilità di connessione é garantita dal sistema di connessione rapido e opzionalmente a bulloni.</a:t>
            </a:r>
            <a:endParaRPr b="0" i="0" sz="1400" u="none" cap="none" strike="noStrike">
              <a:solidFill>
                <a:schemeClr val="dk1"/>
              </a:solidFill>
              <a:highlight>
                <a:srgbClr val="FFFFFF"/>
              </a:highlight>
              <a:latin typeface="Arial"/>
              <a:ea typeface="Arial"/>
              <a:cs typeface="Arial"/>
              <a:sym typeface="Arial"/>
            </a:endParaRPr>
          </a:p>
        </p:txBody>
      </p:sp>
      <p:sp>
        <p:nvSpPr>
          <p:cNvPr id="954" name="Google Shape;954;p13"/>
          <p:cNvSpPr txBox="1"/>
          <p:nvPr/>
        </p:nvSpPr>
        <p:spPr>
          <a:xfrm>
            <a:off x="1411300" y="2249750"/>
            <a:ext cx="32028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Traliccio triangolare con piastra terminale in fusione di alluminio, lato 29 cm. Il traliccio triangolare dona il miglior risultato estetico a strutture di medie e piccole dimensioni. Grazie alla possibilità di costruzione con vertice interno oppure esterno, consente facilmente ed in modo assolutamente gradevole l’applicazione di grafiche e teli, fondali o schermi di proiezione.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31b65bf2e13_0_0"/>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961" name="Google Shape;961;g31b65bf2e13_0_0"/>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962" name="Google Shape;962;g31b65bf2e13_0_0"/>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963" name="Google Shape;963;g31b65bf2e13_0_0"/>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964" name="Google Shape;964;g31b65bf2e13_0_0"/>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965" name="Google Shape;965;g31b65bf2e13_0_0"/>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6" name="Google Shape;966;g31b65bf2e13_0_0"/>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TRUSS</a:t>
            </a:r>
            <a:endParaRPr b="0" i="0" sz="1400" u="none" cap="none" strike="noStrike">
              <a:solidFill>
                <a:srgbClr val="000000"/>
              </a:solidFill>
              <a:latin typeface="Arial"/>
              <a:ea typeface="Arial"/>
              <a:cs typeface="Arial"/>
              <a:sym typeface="Arial"/>
            </a:endParaRPr>
          </a:p>
        </p:txBody>
      </p:sp>
      <p:sp>
        <p:nvSpPr>
          <p:cNvPr id="967" name="Google Shape;967;g31b65bf2e13_0_0"/>
          <p:cNvSpPr/>
          <p:nvPr/>
        </p:nvSpPr>
        <p:spPr>
          <a:xfrm flipH="1">
            <a:off x="1243557" y="1726527"/>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8" name="Google Shape;968;g31b65bf2e13_0_0"/>
          <p:cNvSpPr txBox="1"/>
          <p:nvPr/>
        </p:nvSpPr>
        <p:spPr>
          <a:xfrm>
            <a:off x="1213394" y="1870485"/>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969" name="Google Shape;969;g31b65bf2e13_0_0"/>
          <p:cNvCxnSpPr/>
          <p:nvPr/>
        </p:nvCxnSpPr>
        <p:spPr>
          <a:xfrm>
            <a:off x="1324450" y="2107750"/>
            <a:ext cx="3033600" cy="0"/>
          </a:xfrm>
          <a:prstGeom prst="straightConnector1">
            <a:avLst/>
          </a:prstGeom>
          <a:noFill/>
          <a:ln cap="flat" cmpd="sng" w="12700">
            <a:solidFill>
              <a:schemeClr val="dk1"/>
            </a:solidFill>
            <a:prstDash val="dash"/>
            <a:miter lim="800000"/>
            <a:headEnd len="sm" w="sm" type="none"/>
            <a:tailEnd len="sm" w="sm" type="none"/>
          </a:ln>
        </p:spPr>
      </p:cxnSp>
      <p:sp>
        <p:nvSpPr>
          <p:cNvPr id="970" name="Google Shape;970;g31b65bf2e13_0_0"/>
          <p:cNvSpPr txBox="1"/>
          <p:nvPr/>
        </p:nvSpPr>
        <p:spPr>
          <a:xfrm>
            <a:off x="1203875" y="1668163"/>
            <a:ext cx="4320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Torre Alumaster SM02 </a:t>
            </a:r>
            <a:endParaRPr b="0" i="0" sz="1700" u="none" cap="none" strike="noStrike">
              <a:solidFill>
                <a:schemeClr val="dk1"/>
              </a:solidFill>
              <a:highlight>
                <a:srgbClr val="F7F7F7"/>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62626"/>
              </a:solidFill>
              <a:latin typeface="Helvetica Neue"/>
              <a:ea typeface="Helvetica Neue"/>
              <a:cs typeface="Helvetica Neue"/>
              <a:sym typeface="Helvetica Neue"/>
            </a:endParaRPr>
          </a:p>
        </p:txBody>
      </p:sp>
      <p:pic>
        <p:nvPicPr>
          <p:cNvPr id="971" name="Google Shape;971;g31b65bf2e13_0_0" title="sm02-render-439x1024.jpeg"/>
          <p:cNvPicPr preferRelativeResize="0"/>
          <p:nvPr/>
        </p:nvPicPr>
        <p:blipFill rotWithShape="1">
          <a:blip r:embed="rId4">
            <a:alphaModFix/>
          </a:blip>
          <a:srcRect b="0" l="0" r="0" t="0"/>
          <a:stretch/>
        </p:blipFill>
        <p:spPr>
          <a:xfrm>
            <a:off x="4161575" y="1938161"/>
            <a:ext cx="3398100" cy="7926239"/>
          </a:xfrm>
          <a:prstGeom prst="rect">
            <a:avLst/>
          </a:prstGeom>
          <a:noFill/>
          <a:ln>
            <a:noFill/>
          </a:ln>
        </p:spPr>
      </p:pic>
      <p:sp>
        <p:nvSpPr>
          <p:cNvPr id="972" name="Google Shape;972;g31b65bf2e13_0_0"/>
          <p:cNvSpPr txBox="1"/>
          <p:nvPr/>
        </p:nvSpPr>
        <p:spPr>
          <a:xfrm>
            <a:off x="1243550" y="2502267"/>
            <a:ext cx="3937800" cy="6798000"/>
          </a:xfrm>
          <a:prstGeom prst="rect">
            <a:avLst/>
          </a:prstGeom>
          <a:noFill/>
          <a:ln>
            <a:noFill/>
          </a:ln>
        </p:spPr>
        <p:txBody>
          <a:bodyPr anchorCtr="0" anchor="t" bIns="91425" lIns="91425" spcFirstLastPara="1" rIns="91425" wrap="square" tIns="91425">
            <a:noAutofit/>
          </a:bodyPr>
          <a:lstStyle/>
          <a:p>
            <a:pPr indent="0" lvl="0" marL="0" marR="50800" rtl="0" algn="l">
              <a:lnSpc>
                <a:spcPct val="115000"/>
              </a:lnSpc>
              <a:spcBef>
                <a:spcPts val="0"/>
              </a:spcBef>
              <a:spcAft>
                <a:spcPts val="0"/>
              </a:spcAft>
              <a:buClr>
                <a:srgbClr val="000000"/>
              </a:buClr>
              <a:buSzPts val="1400"/>
              <a:buFont typeface="Arial"/>
              <a:buNone/>
            </a:pPr>
            <a:r>
              <a:t/>
            </a:r>
            <a:endParaRPr b="0" i="0" sz="1400" u="none" cap="none" strike="noStrike">
              <a:solidFill>
                <a:srgbClr val="050505"/>
              </a:solidFill>
              <a:latin typeface="Roboto"/>
              <a:ea typeface="Roboto"/>
              <a:cs typeface="Roboto"/>
              <a:sym typeface="Roboto"/>
            </a:endParaRPr>
          </a:p>
          <a:p>
            <a:pPr indent="0" lvl="0" marL="0" marR="50800" rtl="0" algn="l">
              <a:lnSpc>
                <a:spcPct val="115000"/>
              </a:lnSpc>
              <a:spcBef>
                <a:spcPts val="0"/>
              </a:spcBef>
              <a:spcAft>
                <a:spcPts val="0"/>
              </a:spcAft>
              <a:buClr>
                <a:srgbClr val="000000"/>
              </a:buClr>
              <a:buSzPts val="1400"/>
              <a:buFont typeface="Arial"/>
              <a:buNone/>
            </a:pPr>
            <a:r>
              <a:rPr b="0" i="0" lang="it-IT" sz="1400" u="none" cap="none" strike="noStrike">
                <a:solidFill>
                  <a:srgbClr val="050505"/>
                </a:solidFill>
                <a:latin typeface="Roboto"/>
                <a:ea typeface="Roboto"/>
                <a:cs typeface="Roboto"/>
                <a:sym typeface="Roboto"/>
              </a:rPr>
              <a:t>Torre in alluminio con sollevamento manuale e colonna in traliccio alluminio S29Q</a:t>
            </a:r>
            <a:endParaRPr b="0" i="0" sz="1400" u="none" cap="none" strike="noStrike">
              <a:solidFill>
                <a:srgbClr val="050505"/>
              </a:solidFill>
              <a:latin typeface="Roboto"/>
              <a:ea typeface="Roboto"/>
              <a:cs typeface="Roboto"/>
              <a:sym typeface="Roboto"/>
            </a:endParaRPr>
          </a:p>
          <a:p>
            <a:pPr indent="0" lvl="0" marL="0" marR="50800" rtl="0" algn="l">
              <a:lnSpc>
                <a:spcPct val="115000"/>
              </a:lnSpc>
              <a:spcBef>
                <a:spcPts val="0"/>
              </a:spcBef>
              <a:spcAft>
                <a:spcPts val="0"/>
              </a:spcAft>
              <a:buClr>
                <a:srgbClr val="000000"/>
              </a:buClr>
              <a:buSzPts val="1400"/>
              <a:buFont typeface="Arial"/>
              <a:buNone/>
            </a:pPr>
            <a:r>
              <a:t/>
            </a:r>
            <a:endParaRPr b="0" i="0" sz="1400" u="none" cap="none" strike="noStrike">
              <a:solidFill>
                <a:srgbClr val="050505"/>
              </a:solidFill>
              <a:latin typeface="Roboto"/>
              <a:ea typeface="Roboto"/>
              <a:cs typeface="Roboto"/>
              <a:sym typeface="Roboto"/>
            </a:endParaRPr>
          </a:p>
          <a:p>
            <a:pPr indent="0" lvl="0" marL="0" marR="50800" rtl="0" algn="l">
              <a:lnSpc>
                <a:spcPct val="115000"/>
              </a:lnSpc>
              <a:spcBef>
                <a:spcPts val="0"/>
              </a:spcBef>
              <a:spcAft>
                <a:spcPts val="0"/>
              </a:spcAft>
              <a:buClr>
                <a:srgbClr val="000000"/>
              </a:buClr>
              <a:buSzPts val="1400"/>
              <a:buFont typeface="Arial"/>
              <a:buNone/>
            </a:pPr>
            <a:r>
              <a:rPr b="0" i="0" lang="it-IT" sz="1400" u="none" cap="none" strike="noStrike">
                <a:solidFill>
                  <a:srgbClr val="050505"/>
                </a:solidFill>
                <a:latin typeface="Roboto"/>
                <a:ea typeface="Roboto"/>
                <a:cs typeface="Roboto"/>
                <a:sym typeface="Roboto"/>
              </a:rPr>
              <a:t>La torre di sollevamento SM02 in alluminio rappresenta il modello di base nella gamma di torri Alumaster.</a:t>
            </a:r>
            <a:endParaRPr b="0" i="0" sz="1400" u="none" cap="none" strike="noStrike">
              <a:solidFill>
                <a:srgbClr val="050505"/>
              </a:solidFill>
              <a:latin typeface="Roboto"/>
              <a:ea typeface="Roboto"/>
              <a:cs typeface="Roboto"/>
              <a:sym typeface="Roboto"/>
            </a:endParaRPr>
          </a:p>
          <a:p>
            <a:pPr indent="0" lvl="0" marL="0" marR="50800" rtl="0" algn="l">
              <a:lnSpc>
                <a:spcPct val="115000"/>
              </a:lnSpc>
              <a:spcBef>
                <a:spcPts val="0"/>
              </a:spcBef>
              <a:spcAft>
                <a:spcPts val="0"/>
              </a:spcAft>
              <a:buClr>
                <a:srgbClr val="000000"/>
              </a:buClr>
              <a:buSzPts val="1400"/>
              <a:buFont typeface="Arial"/>
              <a:buNone/>
            </a:pPr>
            <a:r>
              <a:t/>
            </a:r>
            <a:endParaRPr b="0" i="0" sz="1400" u="none" cap="none" strike="noStrike">
              <a:solidFill>
                <a:srgbClr val="050505"/>
              </a:solidFill>
              <a:latin typeface="Roboto"/>
              <a:ea typeface="Roboto"/>
              <a:cs typeface="Roboto"/>
              <a:sym typeface="Roboto"/>
            </a:endParaRPr>
          </a:p>
          <a:p>
            <a:pPr indent="0" lvl="0" marL="0" marR="50800" rtl="0" algn="l">
              <a:lnSpc>
                <a:spcPct val="115000"/>
              </a:lnSpc>
              <a:spcBef>
                <a:spcPts val="0"/>
              </a:spcBef>
              <a:spcAft>
                <a:spcPts val="0"/>
              </a:spcAft>
              <a:buClr>
                <a:srgbClr val="000000"/>
              </a:buClr>
              <a:buSzPts val="1400"/>
              <a:buFont typeface="Arial"/>
              <a:buNone/>
            </a:pPr>
            <a:r>
              <a:rPr b="0" i="0" lang="it-IT" sz="1400" u="none" cap="none" strike="noStrike">
                <a:solidFill>
                  <a:srgbClr val="050505"/>
                </a:solidFill>
                <a:latin typeface="Roboto"/>
                <a:ea typeface="Roboto"/>
                <a:cs typeface="Roboto"/>
                <a:sym typeface="Roboto"/>
              </a:rPr>
              <a:t>La sua capacità di carico varia a seconda del sistema di sollevamento utilizzato: </a:t>
            </a:r>
            <a:endParaRPr b="0" i="0" sz="1400" u="none" cap="none" strike="noStrike">
              <a:solidFill>
                <a:srgbClr val="050505"/>
              </a:solidFill>
              <a:latin typeface="Roboto"/>
              <a:ea typeface="Roboto"/>
              <a:cs typeface="Roboto"/>
              <a:sym typeface="Roboto"/>
            </a:endParaRPr>
          </a:p>
          <a:p>
            <a:pPr indent="-317500" lvl="0" marL="457200" marR="50800" rtl="0" algn="l">
              <a:lnSpc>
                <a:spcPct val="115000"/>
              </a:lnSpc>
              <a:spcBef>
                <a:spcPts val="0"/>
              </a:spcBef>
              <a:spcAft>
                <a:spcPts val="0"/>
              </a:spcAft>
              <a:buClr>
                <a:srgbClr val="050505"/>
              </a:buClr>
              <a:buSzPts val="1400"/>
              <a:buFont typeface="Roboto"/>
              <a:buChar char="●"/>
            </a:pPr>
            <a:r>
              <a:rPr b="0" i="0" lang="it-IT" sz="1400" u="none" cap="none" strike="noStrike">
                <a:solidFill>
                  <a:srgbClr val="050505"/>
                </a:solidFill>
                <a:latin typeface="Roboto"/>
                <a:ea typeface="Roboto"/>
                <a:cs typeface="Roboto"/>
                <a:sym typeface="Roboto"/>
              </a:rPr>
              <a:t>1000 kg con il paranco elettrico a catena </a:t>
            </a:r>
            <a:endParaRPr b="0" i="0" sz="1400" u="none" cap="none" strike="noStrike">
              <a:solidFill>
                <a:srgbClr val="050505"/>
              </a:solidFill>
              <a:latin typeface="Roboto"/>
              <a:ea typeface="Roboto"/>
              <a:cs typeface="Roboto"/>
              <a:sym typeface="Roboto"/>
            </a:endParaRPr>
          </a:p>
          <a:p>
            <a:pPr indent="-317500" lvl="0" marL="457200" marR="50800" rtl="0" algn="l">
              <a:lnSpc>
                <a:spcPct val="115000"/>
              </a:lnSpc>
              <a:spcBef>
                <a:spcPts val="0"/>
              </a:spcBef>
              <a:spcAft>
                <a:spcPts val="0"/>
              </a:spcAft>
              <a:buClr>
                <a:srgbClr val="050505"/>
              </a:buClr>
              <a:buSzPts val="1400"/>
              <a:buFont typeface="Roboto"/>
              <a:buChar char="●"/>
            </a:pPr>
            <a:r>
              <a:rPr b="0" i="0" lang="it-IT" sz="1400" u="none" cap="none" strike="noStrike">
                <a:solidFill>
                  <a:srgbClr val="050505"/>
                </a:solidFill>
                <a:latin typeface="Roboto"/>
                <a:ea typeface="Roboto"/>
                <a:cs typeface="Roboto"/>
                <a:sym typeface="Roboto"/>
              </a:rPr>
              <a:t>500 kg con il verricello manuale completo di fune in acciaio di cui è già equipaggiata.</a:t>
            </a:r>
            <a:endParaRPr b="0" i="0" sz="1400" u="none" cap="none" strike="noStrike">
              <a:solidFill>
                <a:srgbClr val="050505"/>
              </a:solidFill>
              <a:latin typeface="Roboto"/>
              <a:ea typeface="Roboto"/>
              <a:cs typeface="Roboto"/>
              <a:sym typeface="Roboto"/>
            </a:endParaRPr>
          </a:p>
          <a:p>
            <a:pPr indent="0" lvl="0" marL="0" marR="50800" rtl="0" algn="l">
              <a:lnSpc>
                <a:spcPct val="115000"/>
              </a:lnSpc>
              <a:spcBef>
                <a:spcPts val="0"/>
              </a:spcBef>
              <a:spcAft>
                <a:spcPts val="0"/>
              </a:spcAft>
              <a:buClr>
                <a:srgbClr val="000000"/>
              </a:buClr>
              <a:buSzPts val="1400"/>
              <a:buFont typeface="Arial"/>
              <a:buNone/>
            </a:pPr>
            <a:r>
              <a:t/>
            </a:r>
            <a:endParaRPr b="0" i="0" sz="1400" u="none" cap="none" strike="noStrike">
              <a:solidFill>
                <a:srgbClr val="050505"/>
              </a:solidFill>
              <a:latin typeface="Roboto"/>
              <a:ea typeface="Roboto"/>
              <a:cs typeface="Roboto"/>
              <a:sym typeface="Roboto"/>
            </a:endParaRPr>
          </a:p>
          <a:p>
            <a:pPr indent="0" lvl="0" marL="0" marR="50800" rtl="0" algn="l">
              <a:lnSpc>
                <a:spcPct val="115000"/>
              </a:lnSpc>
              <a:spcBef>
                <a:spcPts val="0"/>
              </a:spcBef>
              <a:spcAft>
                <a:spcPts val="0"/>
              </a:spcAft>
              <a:buClr>
                <a:srgbClr val="000000"/>
              </a:buClr>
              <a:buSzPts val="1400"/>
              <a:buFont typeface="Arial"/>
              <a:buNone/>
            </a:pPr>
            <a:r>
              <a:rPr b="0" i="0" lang="it-IT" sz="1400" u="none" cap="none" strike="noStrike">
                <a:solidFill>
                  <a:srgbClr val="050505"/>
                </a:solidFill>
                <a:latin typeface="Roboto"/>
                <a:ea typeface="Roboto"/>
                <a:cs typeface="Roboto"/>
                <a:sym typeface="Roboto"/>
              </a:rPr>
              <a:t>La torre può raggiungere un’altezza massima di 6,5 metri e grazie al suo design essenziale, si rivela leggera, compatta e facile da trasportare ed installare.</a:t>
            </a:r>
            <a:endParaRPr b="0" i="0" sz="1400" u="none" cap="none" strike="noStrike">
              <a:solidFill>
                <a:srgbClr val="050505"/>
              </a:solidFill>
              <a:latin typeface="Roboto"/>
              <a:ea typeface="Roboto"/>
              <a:cs typeface="Roboto"/>
              <a:sym typeface="Roboto"/>
            </a:endParaRPr>
          </a:p>
          <a:p>
            <a:pPr indent="0" lvl="0" marL="0" marR="50800" rtl="0" algn="l">
              <a:lnSpc>
                <a:spcPct val="115000"/>
              </a:lnSpc>
              <a:spcBef>
                <a:spcPts val="0"/>
              </a:spcBef>
              <a:spcAft>
                <a:spcPts val="0"/>
              </a:spcAft>
              <a:buClr>
                <a:srgbClr val="000000"/>
              </a:buClr>
              <a:buSzPts val="1400"/>
              <a:buFont typeface="Arial"/>
              <a:buNone/>
            </a:pPr>
            <a:r>
              <a:t/>
            </a:r>
            <a:endParaRPr b="0" i="0" sz="1400" u="none" cap="none" strike="noStrike">
              <a:solidFill>
                <a:srgbClr val="050505"/>
              </a:solidFill>
              <a:latin typeface="Roboto"/>
              <a:ea typeface="Roboto"/>
              <a:cs typeface="Roboto"/>
              <a:sym typeface="Roboto"/>
            </a:endParaRPr>
          </a:p>
          <a:p>
            <a:pPr indent="0" lvl="0" marL="0" marR="50800" rtl="0" algn="l">
              <a:lnSpc>
                <a:spcPct val="115000"/>
              </a:lnSpc>
              <a:spcBef>
                <a:spcPts val="0"/>
              </a:spcBef>
              <a:spcAft>
                <a:spcPts val="0"/>
              </a:spcAft>
              <a:buClr>
                <a:srgbClr val="000000"/>
              </a:buClr>
              <a:buSzPts val="1400"/>
              <a:buFont typeface="Arial"/>
              <a:buNone/>
            </a:pPr>
            <a:r>
              <a:rPr b="0" i="0" lang="it-IT" sz="1400" u="none" cap="none" strike="noStrike">
                <a:solidFill>
                  <a:srgbClr val="050505"/>
                </a:solidFill>
                <a:latin typeface="Roboto"/>
                <a:ea typeface="Roboto"/>
                <a:cs typeface="Roboto"/>
                <a:sym typeface="Roboto"/>
              </a:rPr>
              <a:t>La torre SM02 copre tutte le esigenze dell’utilizzatore professionale per la gestione di piccoli e medi eventi, fino al supporto di piccole strutture coperte.</a:t>
            </a:r>
            <a:endParaRPr b="0" i="0" sz="1400" u="none" cap="none" strike="noStrike">
              <a:solidFill>
                <a:srgbClr val="05050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50505"/>
              </a:solidFill>
              <a:highlight>
                <a:srgbClr val="F7F7F7"/>
              </a:highlight>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3283b7a2129_0_176"/>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979" name="Google Shape;979;g3283b7a2129_0_176"/>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980" name="Google Shape;980;g3283b7a2129_0_176"/>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981" name="Google Shape;981;g3283b7a2129_0_176"/>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982" name="Google Shape;982;g3283b7a2129_0_176"/>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983" name="Google Shape;983;g3283b7a2129_0_176"/>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84" name="Google Shape;984;g3283b7a2129_0_176"/>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ACESSORI </a:t>
            </a:r>
            <a:endParaRPr b="0" i="0" sz="1400" u="none" cap="none" strike="noStrike">
              <a:solidFill>
                <a:srgbClr val="000000"/>
              </a:solidFill>
              <a:latin typeface="Arial"/>
              <a:ea typeface="Arial"/>
              <a:cs typeface="Arial"/>
              <a:sym typeface="Arial"/>
            </a:endParaRPr>
          </a:p>
        </p:txBody>
      </p:sp>
      <p:sp>
        <p:nvSpPr>
          <p:cNvPr id="985" name="Google Shape;985;g3283b7a2129_0_176"/>
          <p:cNvSpPr/>
          <p:nvPr/>
        </p:nvSpPr>
        <p:spPr>
          <a:xfrm flipH="1">
            <a:off x="1341357" y="5502982"/>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86" name="Google Shape;986;g3283b7a2129_0_176"/>
          <p:cNvSpPr txBox="1"/>
          <p:nvPr/>
        </p:nvSpPr>
        <p:spPr>
          <a:xfrm>
            <a:off x="1311194" y="5646940"/>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987" name="Google Shape;987;g3283b7a2129_0_176"/>
          <p:cNvCxnSpPr/>
          <p:nvPr/>
        </p:nvCxnSpPr>
        <p:spPr>
          <a:xfrm>
            <a:off x="1422250" y="5884200"/>
            <a:ext cx="3033600" cy="0"/>
          </a:xfrm>
          <a:prstGeom prst="straightConnector1">
            <a:avLst/>
          </a:prstGeom>
          <a:noFill/>
          <a:ln cap="flat" cmpd="sng" w="12700">
            <a:solidFill>
              <a:schemeClr val="dk1"/>
            </a:solidFill>
            <a:prstDash val="dash"/>
            <a:miter lim="800000"/>
            <a:headEnd len="sm" w="sm" type="none"/>
            <a:tailEnd len="sm" w="sm" type="none"/>
          </a:ln>
        </p:spPr>
      </p:cxnSp>
      <p:sp>
        <p:nvSpPr>
          <p:cNvPr id="988" name="Google Shape;988;g3283b7a2129_0_176"/>
          <p:cNvSpPr/>
          <p:nvPr/>
        </p:nvSpPr>
        <p:spPr>
          <a:xfrm flipH="1">
            <a:off x="1421207" y="7957440"/>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Immagine che contiene pialla/aereo&#10;&#10;Descrizione generata automaticamente" id="989" name="Google Shape;989;g3283b7a2129_0_176"/>
          <p:cNvPicPr preferRelativeResize="0"/>
          <p:nvPr/>
        </p:nvPicPr>
        <p:blipFill rotWithShape="1">
          <a:blip r:embed="rId4">
            <a:alphaModFix/>
          </a:blip>
          <a:srcRect b="0" l="0" r="0" t="0"/>
          <a:stretch/>
        </p:blipFill>
        <p:spPr>
          <a:xfrm>
            <a:off x="4718256" y="8135753"/>
            <a:ext cx="2738749" cy="1460668"/>
          </a:xfrm>
          <a:prstGeom prst="rect">
            <a:avLst/>
          </a:prstGeom>
          <a:noFill/>
          <a:ln>
            <a:noFill/>
          </a:ln>
        </p:spPr>
      </p:pic>
      <p:sp>
        <p:nvSpPr>
          <p:cNvPr id="990" name="Google Shape;990;g3283b7a2129_0_176"/>
          <p:cNvSpPr txBox="1"/>
          <p:nvPr/>
        </p:nvSpPr>
        <p:spPr>
          <a:xfrm>
            <a:off x="1301675" y="5471375"/>
            <a:ext cx="4320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Top per truss</a:t>
            </a:r>
            <a:endParaRPr b="0" i="0" sz="1400" u="none" cap="none" strike="noStrike">
              <a:solidFill>
                <a:srgbClr val="000000"/>
              </a:solidFill>
              <a:latin typeface="Arial"/>
              <a:ea typeface="Arial"/>
              <a:cs typeface="Arial"/>
              <a:sym typeface="Arial"/>
            </a:endParaRPr>
          </a:p>
        </p:txBody>
      </p:sp>
      <p:sp>
        <p:nvSpPr>
          <p:cNvPr id="991" name="Google Shape;991;g3283b7a2129_0_176"/>
          <p:cNvSpPr txBox="1"/>
          <p:nvPr/>
        </p:nvSpPr>
        <p:spPr>
          <a:xfrm>
            <a:off x="1491150" y="7897488"/>
            <a:ext cx="4320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Base per americana</a:t>
            </a:r>
            <a:endParaRPr b="0" i="0" sz="1400" u="none" cap="none" strike="noStrike">
              <a:solidFill>
                <a:srgbClr val="000000"/>
              </a:solidFill>
              <a:latin typeface="Arial"/>
              <a:ea typeface="Arial"/>
              <a:cs typeface="Arial"/>
              <a:sym typeface="Arial"/>
            </a:endParaRPr>
          </a:p>
        </p:txBody>
      </p:sp>
      <p:cxnSp>
        <p:nvCxnSpPr>
          <p:cNvPr id="992" name="Google Shape;992;g3283b7a2129_0_176"/>
          <p:cNvCxnSpPr/>
          <p:nvPr/>
        </p:nvCxnSpPr>
        <p:spPr>
          <a:xfrm>
            <a:off x="1491275" y="8353438"/>
            <a:ext cx="3040500" cy="0"/>
          </a:xfrm>
          <a:prstGeom prst="straightConnector1">
            <a:avLst/>
          </a:prstGeom>
          <a:noFill/>
          <a:ln cap="flat" cmpd="sng" w="12700">
            <a:solidFill>
              <a:schemeClr val="dk1"/>
            </a:solidFill>
            <a:prstDash val="dash"/>
            <a:miter lim="800000"/>
            <a:headEnd len="sm" w="sm" type="none"/>
            <a:tailEnd len="sm" w="sm" type="none"/>
          </a:ln>
        </p:spPr>
      </p:cxnSp>
      <p:pic>
        <p:nvPicPr>
          <p:cNvPr id="993" name="Google Shape;993;g3283b7a2129_0_176"/>
          <p:cNvPicPr preferRelativeResize="0"/>
          <p:nvPr/>
        </p:nvPicPr>
        <p:blipFill rotWithShape="1">
          <a:blip r:embed="rId5">
            <a:alphaModFix/>
          </a:blip>
          <a:srcRect b="0" l="0" r="0" t="0"/>
          <a:stretch/>
        </p:blipFill>
        <p:spPr>
          <a:xfrm>
            <a:off x="4689022" y="5420885"/>
            <a:ext cx="2407777" cy="1922050"/>
          </a:xfrm>
          <a:prstGeom prst="rect">
            <a:avLst/>
          </a:prstGeom>
          <a:noFill/>
          <a:ln>
            <a:noFill/>
          </a:ln>
        </p:spPr>
      </p:pic>
      <p:pic>
        <p:nvPicPr>
          <p:cNvPr descr="Immagine che contiene treppiede&#10;&#10;Descrizione generata automaticamente" id="994" name="Google Shape;994;g3283b7a2129_0_176"/>
          <p:cNvPicPr preferRelativeResize="0"/>
          <p:nvPr/>
        </p:nvPicPr>
        <p:blipFill rotWithShape="1">
          <a:blip r:embed="rId6">
            <a:alphaModFix/>
          </a:blip>
          <a:srcRect b="0" l="29232" r="28345" t="0"/>
          <a:stretch/>
        </p:blipFill>
        <p:spPr>
          <a:xfrm>
            <a:off x="4883643" y="1337550"/>
            <a:ext cx="2307281" cy="3626125"/>
          </a:xfrm>
          <a:prstGeom prst="rect">
            <a:avLst/>
          </a:prstGeom>
          <a:noFill/>
          <a:ln>
            <a:noFill/>
          </a:ln>
        </p:spPr>
      </p:pic>
      <p:sp>
        <p:nvSpPr>
          <p:cNvPr id="995" name="Google Shape;995;g3283b7a2129_0_176"/>
          <p:cNvSpPr/>
          <p:nvPr/>
        </p:nvSpPr>
        <p:spPr>
          <a:xfrm flipH="1">
            <a:off x="1243557" y="1395902"/>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6" name="Google Shape;996;g3283b7a2129_0_176"/>
          <p:cNvSpPr txBox="1"/>
          <p:nvPr/>
        </p:nvSpPr>
        <p:spPr>
          <a:xfrm>
            <a:off x="1213394" y="1539860"/>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997" name="Google Shape;997;g3283b7a2129_0_176"/>
          <p:cNvCxnSpPr/>
          <p:nvPr/>
        </p:nvCxnSpPr>
        <p:spPr>
          <a:xfrm>
            <a:off x="1324450" y="1777125"/>
            <a:ext cx="3033600" cy="0"/>
          </a:xfrm>
          <a:prstGeom prst="straightConnector1">
            <a:avLst/>
          </a:prstGeom>
          <a:noFill/>
          <a:ln cap="flat" cmpd="sng" w="12700">
            <a:solidFill>
              <a:schemeClr val="dk1"/>
            </a:solidFill>
            <a:prstDash val="dash"/>
            <a:miter lim="800000"/>
            <a:headEnd len="sm" w="sm" type="none"/>
            <a:tailEnd len="sm" w="sm" type="none"/>
          </a:ln>
        </p:spPr>
      </p:cxnSp>
      <p:sp>
        <p:nvSpPr>
          <p:cNvPr id="998" name="Google Shape;998;g3283b7a2129_0_176"/>
          <p:cNvSpPr txBox="1"/>
          <p:nvPr/>
        </p:nvSpPr>
        <p:spPr>
          <a:xfrm>
            <a:off x="1203875" y="1337538"/>
            <a:ext cx="4320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Treppiede Quil lok SLS15 </a:t>
            </a:r>
            <a:endParaRPr b="0" i="0" sz="1700" u="none" cap="none" strike="noStrike">
              <a:solidFill>
                <a:schemeClr val="dk1"/>
              </a:solidFill>
              <a:highlight>
                <a:srgbClr val="F7F7F7"/>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62626"/>
              </a:solidFill>
              <a:latin typeface="Helvetica Neue"/>
              <a:ea typeface="Helvetica Neue"/>
              <a:cs typeface="Helvetica Neue"/>
              <a:sym typeface="Helvetica Neue"/>
            </a:endParaRPr>
          </a:p>
        </p:txBody>
      </p:sp>
      <p:sp>
        <p:nvSpPr>
          <p:cNvPr id="999" name="Google Shape;999;g3283b7a2129_0_176"/>
          <p:cNvSpPr txBox="1"/>
          <p:nvPr/>
        </p:nvSpPr>
        <p:spPr>
          <a:xfrm>
            <a:off x="1243550" y="2036100"/>
            <a:ext cx="3445500" cy="20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50505"/>
                </a:solidFill>
                <a:latin typeface="Roboto"/>
                <a:ea typeface="Roboto"/>
                <a:cs typeface="Roboto"/>
                <a:sym typeface="Roboto"/>
              </a:rPr>
              <a:t>Treppiede con supporto in acciaio con argano, per il sostegno di tralicci /americane, impianti luce e/o sistemi di diffusione audio. Stabile e sicuro, è certificato TUV e GS.</a:t>
            </a:r>
            <a:endParaRPr b="0" i="0" sz="1400" u="none" cap="none" strike="noStrike">
              <a:solidFill>
                <a:srgbClr val="05050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50505"/>
              </a:solidFill>
              <a:latin typeface="Roboto"/>
              <a:ea typeface="Roboto"/>
              <a:cs typeface="Roboto"/>
              <a:sym typeface="Roboto"/>
            </a:endParaRPr>
          </a:p>
          <a:p>
            <a:pPr indent="-317500" lvl="0" marL="457200" marR="50800" rtl="0" algn="l">
              <a:lnSpc>
                <a:spcPct val="115000"/>
              </a:lnSpc>
              <a:spcBef>
                <a:spcPts val="0"/>
              </a:spcBef>
              <a:spcAft>
                <a:spcPts val="0"/>
              </a:spcAft>
              <a:buClr>
                <a:srgbClr val="050505"/>
              </a:buClr>
              <a:buSzPts val="1400"/>
              <a:buFont typeface="Arial"/>
              <a:buChar char="●"/>
            </a:pPr>
            <a:r>
              <a:rPr b="0" i="0" lang="it-IT" sz="1400" u="none" cap="none" strike="noStrike">
                <a:solidFill>
                  <a:srgbClr val="050505"/>
                </a:solidFill>
                <a:latin typeface="Arial"/>
                <a:ea typeface="Arial"/>
                <a:cs typeface="Arial"/>
                <a:sym typeface="Arial"/>
              </a:rPr>
              <a:t>Altezza massima: 4 m</a:t>
            </a:r>
            <a:endParaRPr b="0" i="0" sz="1400" u="none" cap="none" strike="noStrike">
              <a:solidFill>
                <a:srgbClr val="050505"/>
              </a:solidFill>
              <a:latin typeface="Arial"/>
              <a:ea typeface="Arial"/>
              <a:cs typeface="Arial"/>
              <a:sym typeface="Arial"/>
            </a:endParaRPr>
          </a:p>
          <a:p>
            <a:pPr indent="-317500" lvl="0" marL="457200" marR="50800" rtl="0" algn="l">
              <a:lnSpc>
                <a:spcPct val="115000"/>
              </a:lnSpc>
              <a:spcBef>
                <a:spcPts val="0"/>
              </a:spcBef>
              <a:spcAft>
                <a:spcPts val="0"/>
              </a:spcAft>
              <a:buClr>
                <a:srgbClr val="050505"/>
              </a:buClr>
              <a:buSzPts val="1400"/>
              <a:buFont typeface="Arial"/>
              <a:buChar char="●"/>
            </a:pPr>
            <a:r>
              <a:rPr b="0" i="0" lang="it-IT" sz="1400" u="none" cap="none" strike="noStrike">
                <a:solidFill>
                  <a:srgbClr val="050505"/>
                </a:solidFill>
                <a:latin typeface="Arial"/>
                <a:ea typeface="Arial"/>
                <a:cs typeface="Arial"/>
                <a:sym typeface="Arial"/>
              </a:rPr>
              <a:t>Altezza minima: 1,75 m</a:t>
            </a:r>
            <a:endParaRPr b="0" i="0" sz="1400" u="none" cap="none" strike="noStrike">
              <a:solidFill>
                <a:srgbClr val="050505"/>
              </a:solidFill>
              <a:latin typeface="Arial"/>
              <a:ea typeface="Arial"/>
              <a:cs typeface="Arial"/>
              <a:sym typeface="Arial"/>
            </a:endParaRPr>
          </a:p>
          <a:p>
            <a:pPr indent="-317500" lvl="0" marL="457200" marR="50800" rtl="0" algn="l">
              <a:lnSpc>
                <a:spcPct val="115000"/>
              </a:lnSpc>
              <a:spcBef>
                <a:spcPts val="0"/>
              </a:spcBef>
              <a:spcAft>
                <a:spcPts val="0"/>
              </a:spcAft>
              <a:buClr>
                <a:srgbClr val="050505"/>
              </a:buClr>
              <a:buSzPts val="1400"/>
              <a:buFont typeface="Arial"/>
              <a:buChar char="●"/>
            </a:pPr>
            <a:r>
              <a:rPr b="0" i="0" lang="it-IT" sz="1400" u="none" cap="none" strike="noStrike">
                <a:solidFill>
                  <a:srgbClr val="050505"/>
                </a:solidFill>
                <a:latin typeface="Arial"/>
                <a:ea typeface="Arial"/>
                <a:cs typeface="Arial"/>
                <a:sym typeface="Arial"/>
              </a:rPr>
              <a:t>Carico massimo: 85 Kg</a:t>
            </a:r>
            <a:endParaRPr b="0" i="0" sz="1400" u="none" cap="none" strike="noStrike">
              <a:solidFill>
                <a:srgbClr val="05050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50505"/>
              </a:solidFill>
              <a:highlight>
                <a:srgbClr val="F7F7F7"/>
              </a:highlight>
              <a:latin typeface="Roboto"/>
              <a:ea typeface="Roboto"/>
              <a:cs typeface="Roboto"/>
              <a:sym typeface="Roboto"/>
            </a:endParaRPr>
          </a:p>
        </p:txBody>
      </p:sp>
      <p:sp>
        <p:nvSpPr>
          <p:cNvPr id="1000" name="Google Shape;1000;g3283b7a2129_0_176"/>
          <p:cNvSpPr txBox="1"/>
          <p:nvPr/>
        </p:nvSpPr>
        <p:spPr>
          <a:xfrm>
            <a:off x="1311200" y="6107575"/>
            <a:ext cx="3377700" cy="10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50505"/>
                </a:solidFill>
                <a:latin typeface="Roboto"/>
                <a:ea typeface="Roboto"/>
                <a:cs typeface="Roboto"/>
                <a:sym typeface="Roboto"/>
              </a:rPr>
              <a:t>Ideale per appoggiare delle teste mobili sopra a dei tralicci posizionati in verticale.</a:t>
            </a:r>
            <a:endParaRPr b="0" i="0" sz="1400" u="none" cap="none" strike="noStrike">
              <a:solidFill>
                <a:srgbClr val="05050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50505"/>
              </a:solidFill>
              <a:highlight>
                <a:srgbClr val="F7F7F7"/>
              </a:highlight>
              <a:latin typeface="Roboto"/>
              <a:ea typeface="Roboto"/>
              <a:cs typeface="Roboto"/>
              <a:sym typeface="Roboto"/>
            </a:endParaRPr>
          </a:p>
        </p:txBody>
      </p:sp>
      <p:sp>
        <p:nvSpPr>
          <p:cNvPr id="1001" name="Google Shape;1001;g3283b7a2129_0_176"/>
          <p:cNvSpPr txBox="1"/>
          <p:nvPr/>
        </p:nvSpPr>
        <p:spPr>
          <a:xfrm>
            <a:off x="1422250" y="8631250"/>
            <a:ext cx="3377700" cy="10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50505"/>
                </a:solidFill>
                <a:latin typeface="Roboto"/>
                <a:ea typeface="Roboto"/>
                <a:cs typeface="Roboto"/>
                <a:sym typeface="Roboto"/>
              </a:rPr>
              <a:t>Basi per posizionare dei tralicci di americana in verticale i quali a loro volta possono supportare delle teste mobili in sommità.</a:t>
            </a:r>
            <a:endParaRPr b="0" i="0" sz="1400" u="none" cap="none" strike="noStrike">
              <a:solidFill>
                <a:srgbClr val="05050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50505"/>
              </a:solidFill>
              <a:highlight>
                <a:srgbClr val="F7F7F7"/>
              </a:highlight>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g33841e53600_1_22"/>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008" name="Google Shape;1008;g33841e53600_1_22"/>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009" name="Google Shape;1009;g33841e53600_1_22"/>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010" name="Google Shape;1010;g33841e53600_1_22"/>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011" name="Google Shape;1011;g33841e53600_1_22"/>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1012" name="Google Shape;1012;g33841e53600_1_22"/>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3" name="Google Shape;1013;g33841e53600_1_22"/>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ACESSORI </a:t>
            </a:r>
            <a:endParaRPr b="0" i="0" sz="1400" u="none" cap="none" strike="noStrike">
              <a:solidFill>
                <a:srgbClr val="000000"/>
              </a:solidFill>
              <a:latin typeface="Arial"/>
              <a:ea typeface="Arial"/>
              <a:cs typeface="Arial"/>
              <a:sym typeface="Arial"/>
            </a:endParaRPr>
          </a:p>
        </p:txBody>
      </p:sp>
      <p:sp>
        <p:nvSpPr>
          <p:cNvPr id="1014" name="Google Shape;1014;g33841e53600_1_22"/>
          <p:cNvSpPr/>
          <p:nvPr/>
        </p:nvSpPr>
        <p:spPr>
          <a:xfrm flipH="1">
            <a:off x="1243557" y="1726527"/>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5" name="Google Shape;1015;g33841e53600_1_22"/>
          <p:cNvSpPr txBox="1"/>
          <p:nvPr/>
        </p:nvSpPr>
        <p:spPr>
          <a:xfrm>
            <a:off x="1213394" y="1870485"/>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1016" name="Google Shape;1016;g33841e53600_1_22"/>
          <p:cNvCxnSpPr/>
          <p:nvPr/>
        </p:nvCxnSpPr>
        <p:spPr>
          <a:xfrm>
            <a:off x="1324450" y="2107750"/>
            <a:ext cx="3033600" cy="0"/>
          </a:xfrm>
          <a:prstGeom prst="straightConnector1">
            <a:avLst/>
          </a:prstGeom>
          <a:noFill/>
          <a:ln cap="flat" cmpd="sng" w="12700">
            <a:solidFill>
              <a:schemeClr val="dk1"/>
            </a:solidFill>
            <a:prstDash val="dash"/>
            <a:miter lim="800000"/>
            <a:headEnd len="sm" w="sm" type="none"/>
            <a:tailEnd len="sm" w="sm" type="none"/>
          </a:ln>
        </p:spPr>
      </p:cxnSp>
      <p:sp>
        <p:nvSpPr>
          <p:cNvPr id="1017" name="Google Shape;1017;g33841e53600_1_22"/>
          <p:cNvSpPr txBox="1"/>
          <p:nvPr/>
        </p:nvSpPr>
        <p:spPr>
          <a:xfrm>
            <a:off x="1203875" y="1668163"/>
            <a:ext cx="4320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Stand per luci e casse </a:t>
            </a:r>
            <a:endParaRPr b="0" i="0" sz="1700" u="none" cap="none" strike="noStrike">
              <a:solidFill>
                <a:schemeClr val="dk1"/>
              </a:solidFill>
              <a:highlight>
                <a:srgbClr val="F7F7F7"/>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62626"/>
              </a:solidFill>
              <a:latin typeface="Helvetica Neue"/>
              <a:ea typeface="Helvetica Neue"/>
              <a:cs typeface="Helvetica Neue"/>
              <a:sym typeface="Helvetica Neue"/>
            </a:endParaRPr>
          </a:p>
        </p:txBody>
      </p:sp>
      <p:pic>
        <p:nvPicPr>
          <p:cNvPr id="1018" name="Google Shape;1018;g33841e53600_1_22"/>
          <p:cNvPicPr preferRelativeResize="0"/>
          <p:nvPr/>
        </p:nvPicPr>
        <p:blipFill rotWithShape="1">
          <a:blip r:embed="rId4">
            <a:alphaModFix/>
          </a:blip>
          <a:srcRect b="0" l="23657" r="25910" t="0"/>
          <a:stretch/>
        </p:blipFill>
        <p:spPr>
          <a:xfrm>
            <a:off x="5457425" y="2037150"/>
            <a:ext cx="2013225" cy="3992025"/>
          </a:xfrm>
          <a:prstGeom prst="rect">
            <a:avLst/>
          </a:prstGeom>
          <a:noFill/>
          <a:ln>
            <a:noFill/>
          </a:ln>
        </p:spPr>
      </p:pic>
      <p:sp>
        <p:nvSpPr>
          <p:cNvPr id="1019" name="Google Shape;1019;g33841e53600_1_22"/>
          <p:cNvSpPr txBox="1"/>
          <p:nvPr/>
        </p:nvSpPr>
        <p:spPr>
          <a:xfrm>
            <a:off x="1203875" y="2257775"/>
            <a:ext cx="4615800" cy="3848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Con base quadrata in acciaio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Tubo dello stativo da 35 mm con filettatura M10 (femmina)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Altezza regolabile da 1420 a 2420 mm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Lunghezza di trasporto: 1420 mm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Regolabile in altezza con vite di fissaggio e copiglia di sicurezza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Base con 3 filettature interne M20 per il montaggio decentrato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Capacità massima di carico: 20 kg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Dimensioni (L x P x A): 563 x 15 x 563 mm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Peso della base: 14 kg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Peso totale: 17,8 kg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Materiale: acciaio verniciato a polvere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Colore: nero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Include anelli di codifica neri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Borsa per il trasporto</a:t>
            </a:r>
            <a:endParaRPr b="0" i="0" sz="1400" u="none" cap="none" strike="noStrike">
              <a:solidFill>
                <a:srgbClr val="000000"/>
              </a:solidFill>
              <a:latin typeface="Arial"/>
              <a:ea typeface="Arial"/>
              <a:cs typeface="Arial"/>
              <a:sym typeface="Arial"/>
            </a:endParaRPr>
          </a:p>
        </p:txBody>
      </p:sp>
      <p:sp>
        <p:nvSpPr>
          <p:cNvPr id="1020" name="Google Shape;1020;g33841e53600_1_22"/>
          <p:cNvSpPr txBox="1"/>
          <p:nvPr/>
        </p:nvSpPr>
        <p:spPr>
          <a:xfrm>
            <a:off x="1212875" y="6894013"/>
            <a:ext cx="3817500" cy="255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Estensibile a 2 sezioni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Tubo da 35 mm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Materiale: acciaio verniciato a polvere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Altezza regolabile fino a un massimo di 3000 mm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Regolabile in altezza con vite di fissaggio e coppiglia di sicurezza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Capacità massima di carico: 30 kg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Peso: 7,3 kg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Colore: nero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Include anelli di codifica neri</a:t>
            </a:r>
            <a:endParaRPr b="0" i="0" sz="1400" u="none" cap="none" strike="noStrike">
              <a:solidFill>
                <a:srgbClr val="000000"/>
              </a:solidFill>
              <a:latin typeface="Arial"/>
              <a:ea typeface="Arial"/>
              <a:cs typeface="Arial"/>
              <a:sym typeface="Arial"/>
            </a:endParaRPr>
          </a:p>
        </p:txBody>
      </p:sp>
      <p:sp>
        <p:nvSpPr>
          <p:cNvPr id="1021" name="Google Shape;1021;g33841e53600_1_22"/>
          <p:cNvSpPr/>
          <p:nvPr/>
        </p:nvSpPr>
        <p:spPr>
          <a:xfrm flipH="1">
            <a:off x="1319232" y="6417502"/>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2" name="Google Shape;1022;g33841e53600_1_22"/>
          <p:cNvSpPr txBox="1"/>
          <p:nvPr/>
        </p:nvSpPr>
        <p:spPr>
          <a:xfrm>
            <a:off x="1289069" y="6561460"/>
            <a:ext cx="21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cxnSp>
        <p:nvCxnSpPr>
          <p:cNvPr id="1023" name="Google Shape;1023;g33841e53600_1_22"/>
          <p:cNvCxnSpPr/>
          <p:nvPr/>
        </p:nvCxnSpPr>
        <p:spPr>
          <a:xfrm>
            <a:off x="1400125" y="6798725"/>
            <a:ext cx="3033600" cy="0"/>
          </a:xfrm>
          <a:prstGeom prst="straightConnector1">
            <a:avLst/>
          </a:prstGeom>
          <a:noFill/>
          <a:ln cap="flat" cmpd="sng" w="12700">
            <a:solidFill>
              <a:schemeClr val="dk1"/>
            </a:solidFill>
            <a:prstDash val="dash"/>
            <a:miter lim="800000"/>
            <a:headEnd len="sm" w="sm" type="none"/>
            <a:tailEnd len="sm" w="sm" type="none"/>
          </a:ln>
        </p:spPr>
      </p:cxnSp>
      <p:sp>
        <p:nvSpPr>
          <p:cNvPr id="1024" name="Google Shape;1024;g33841e53600_1_22"/>
          <p:cNvSpPr txBox="1"/>
          <p:nvPr/>
        </p:nvSpPr>
        <p:spPr>
          <a:xfrm>
            <a:off x="1279550" y="6359138"/>
            <a:ext cx="4320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Treppiede per luci e casse </a:t>
            </a:r>
            <a:endParaRPr b="0" i="0" sz="1700" u="none" cap="none" strike="noStrike">
              <a:solidFill>
                <a:schemeClr val="dk1"/>
              </a:solidFill>
              <a:highlight>
                <a:srgbClr val="F7F7F7"/>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62626"/>
              </a:solidFill>
              <a:latin typeface="Helvetica Neue"/>
              <a:ea typeface="Helvetica Neue"/>
              <a:cs typeface="Helvetica Neue"/>
              <a:sym typeface="Helvetica Neue"/>
            </a:endParaRPr>
          </a:p>
        </p:txBody>
      </p:sp>
      <p:pic>
        <p:nvPicPr>
          <p:cNvPr id="1025" name="Google Shape;1025;g33841e53600_1_22" title="11994468_800.jpg"/>
          <p:cNvPicPr preferRelativeResize="0"/>
          <p:nvPr/>
        </p:nvPicPr>
        <p:blipFill rotWithShape="1">
          <a:blip r:embed="rId5">
            <a:alphaModFix/>
          </a:blip>
          <a:srcRect b="0" l="22033" r="13295" t="0"/>
          <a:stretch/>
        </p:blipFill>
        <p:spPr>
          <a:xfrm>
            <a:off x="5326900" y="6659901"/>
            <a:ext cx="2013225" cy="311291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g31b65bf2e13_0_180"/>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032" name="Google Shape;1032;g31b65bf2e13_0_180"/>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033" name="Google Shape;1033;g31b65bf2e13_0_180"/>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034" name="Google Shape;1034;g31b65bf2e13_0_180"/>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035" name="Google Shape;1035;g31b65bf2e13_0_180"/>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1036" name="Google Shape;1036;g31b65bf2e13_0_180"/>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7" name="Google Shape;1037;g31b65bf2e13_0_180"/>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QUADRI ELETTRICI</a:t>
            </a:r>
            <a:endParaRPr b="0" i="0" sz="1400" u="none" cap="none" strike="noStrike">
              <a:solidFill>
                <a:srgbClr val="000000"/>
              </a:solidFill>
              <a:latin typeface="Arial"/>
              <a:ea typeface="Arial"/>
              <a:cs typeface="Arial"/>
              <a:sym typeface="Arial"/>
            </a:endParaRPr>
          </a:p>
        </p:txBody>
      </p:sp>
      <p:sp>
        <p:nvSpPr>
          <p:cNvPr id="1038" name="Google Shape;1038;g31b65bf2e13_0_180"/>
          <p:cNvSpPr/>
          <p:nvPr/>
        </p:nvSpPr>
        <p:spPr>
          <a:xfrm flipH="1">
            <a:off x="1341357" y="161606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9" name="Google Shape;1039;g31b65bf2e13_0_180"/>
          <p:cNvSpPr txBox="1"/>
          <p:nvPr/>
        </p:nvSpPr>
        <p:spPr>
          <a:xfrm>
            <a:off x="1301676" y="1505875"/>
            <a:ext cx="2859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QUADRO 380V - 63 A</a:t>
            </a:r>
            <a:endParaRPr b="0" i="0" sz="1400" u="none" cap="none" strike="noStrike">
              <a:solidFill>
                <a:srgbClr val="000000"/>
              </a:solidFill>
              <a:latin typeface="Arial"/>
              <a:ea typeface="Arial"/>
              <a:cs typeface="Arial"/>
              <a:sym typeface="Arial"/>
            </a:endParaRPr>
          </a:p>
        </p:txBody>
      </p:sp>
      <p:cxnSp>
        <p:nvCxnSpPr>
          <p:cNvPr id="1040" name="Google Shape;1040;g31b65bf2e13_0_180"/>
          <p:cNvCxnSpPr/>
          <p:nvPr/>
        </p:nvCxnSpPr>
        <p:spPr>
          <a:xfrm>
            <a:off x="1429410" y="1997285"/>
            <a:ext cx="2493000" cy="0"/>
          </a:xfrm>
          <a:prstGeom prst="straightConnector1">
            <a:avLst/>
          </a:prstGeom>
          <a:noFill/>
          <a:ln cap="flat" cmpd="sng" w="12700">
            <a:solidFill>
              <a:schemeClr val="dk1"/>
            </a:solidFill>
            <a:prstDash val="dash"/>
            <a:miter lim="800000"/>
            <a:headEnd len="sm" w="sm" type="none"/>
            <a:tailEnd len="sm" w="sm" type="none"/>
          </a:ln>
        </p:spPr>
      </p:cxnSp>
      <p:pic>
        <p:nvPicPr>
          <p:cNvPr id="1041" name="Google Shape;1041;g31b65bf2e13_0_180"/>
          <p:cNvPicPr preferRelativeResize="0"/>
          <p:nvPr/>
        </p:nvPicPr>
        <p:blipFill rotWithShape="1">
          <a:blip r:embed="rId4">
            <a:alphaModFix/>
          </a:blip>
          <a:srcRect b="0" l="0" r="0" t="0"/>
          <a:stretch/>
        </p:blipFill>
        <p:spPr>
          <a:xfrm>
            <a:off x="4398125" y="3031775"/>
            <a:ext cx="2859900" cy="4727105"/>
          </a:xfrm>
          <a:prstGeom prst="rect">
            <a:avLst/>
          </a:prstGeom>
          <a:noFill/>
          <a:ln>
            <a:noFill/>
          </a:ln>
        </p:spPr>
      </p:pic>
      <p:sp>
        <p:nvSpPr>
          <p:cNvPr id="1042" name="Google Shape;1042;g31b65bf2e13_0_180"/>
          <p:cNvSpPr txBox="1"/>
          <p:nvPr/>
        </p:nvSpPr>
        <p:spPr>
          <a:xfrm>
            <a:off x="1257575" y="2077700"/>
            <a:ext cx="3025800" cy="6799500"/>
          </a:xfrm>
          <a:prstGeom prst="rect">
            <a:avLst/>
          </a:prstGeom>
          <a:noFill/>
          <a:ln>
            <a:noFill/>
          </a:ln>
        </p:spPr>
        <p:txBody>
          <a:bodyPr anchorCtr="0" anchor="t" bIns="91425" lIns="91425" spcFirstLastPara="1" rIns="91425" wrap="square" tIns="91425">
            <a:spAutoFit/>
          </a:bodyPr>
          <a:lstStyle/>
          <a:p>
            <a:pPr indent="0" lvl="0" marL="0" marR="0" rtl="0" algn="l">
              <a:lnSpc>
                <a:spcPct val="130434"/>
              </a:lnSpc>
              <a:spcBef>
                <a:spcPts val="110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Prodotto in Gomma e Tecnopolimeri di colore Nero impilabile ,cablato in fabbrica composto da:</a:t>
            </a:r>
            <a:endParaRPr b="0" i="0" sz="1400" u="none" cap="none" strike="noStrike">
              <a:solidFill>
                <a:schemeClr val="dk1"/>
              </a:solidFill>
              <a:latin typeface="Arial"/>
              <a:ea typeface="Arial"/>
              <a:cs typeface="Arial"/>
              <a:sym typeface="Arial"/>
            </a:endParaRPr>
          </a:p>
          <a:p>
            <a:pPr indent="-317500" lvl="0" marL="457200" marR="0" rtl="0" algn="l">
              <a:lnSpc>
                <a:spcPct val="130434"/>
              </a:lnSpc>
              <a:spcBef>
                <a:spcPts val="110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Uscite</a:t>
            </a:r>
            <a:r>
              <a:rPr b="0" i="0" lang="it-IT" sz="1400" u="none" cap="none" strike="noStrike">
                <a:solidFill>
                  <a:schemeClr val="dk1"/>
                </a:solidFill>
                <a:latin typeface="Arial"/>
                <a:ea typeface="Arial"/>
                <a:cs typeface="Arial"/>
                <a:sym typeface="Arial"/>
              </a:rPr>
              <a:t>: n.9 prese Monofase 16A IP44+n.2 prese 3P+N+T 32A IP44 </a:t>
            </a:r>
            <a:endParaRPr b="0" i="0" sz="1400" u="none" cap="none" strike="noStrike">
              <a:solidFill>
                <a:schemeClr val="dk1"/>
              </a:solidFill>
              <a:latin typeface="Arial"/>
              <a:ea typeface="Arial"/>
              <a:cs typeface="Arial"/>
              <a:sym typeface="Arial"/>
            </a:endParaRPr>
          </a:p>
          <a:p>
            <a:pPr indent="-317500" lvl="0" marL="457200" marR="0" rtl="0" algn="l">
              <a:lnSpc>
                <a:spcPct val="130434"/>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Spina di alimentazione</a:t>
            </a:r>
            <a:r>
              <a:rPr b="0" i="0" lang="it-IT" sz="1400" u="none" cap="none" strike="noStrike">
                <a:solidFill>
                  <a:schemeClr val="dk1"/>
                </a:solidFill>
                <a:latin typeface="Arial"/>
                <a:ea typeface="Arial"/>
                <a:cs typeface="Arial"/>
                <a:sym typeface="Arial"/>
              </a:rPr>
              <a:t>: Fissa 3P+N+T 63A IP44</a:t>
            </a:r>
            <a:endParaRPr b="0" i="0" sz="1400" u="none" cap="none" strike="noStrike">
              <a:solidFill>
                <a:schemeClr val="dk1"/>
              </a:solidFill>
              <a:latin typeface="Arial"/>
              <a:ea typeface="Arial"/>
              <a:cs typeface="Arial"/>
              <a:sym typeface="Arial"/>
            </a:endParaRPr>
          </a:p>
          <a:p>
            <a:pPr indent="-317500" lvl="0" marL="457200" marR="0" rtl="0" algn="l">
              <a:lnSpc>
                <a:spcPct val="130434"/>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Protezioni</a:t>
            </a:r>
            <a:r>
              <a:rPr b="0" i="0" lang="it-IT" sz="1400" u="none" cap="none" strike="noStrike">
                <a:solidFill>
                  <a:schemeClr val="dk1"/>
                </a:solidFill>
                <a:latin typeface="Arial"/>
                <a:ea typeface="Arial"/>
                <a:cs typeface="Arial"/>
                <a:sym typeface="Arial"/>
              </a:rPr>
              <a:t>: Interruttore Generale differenziale magnetotermico 4P 63A/30 Ma 6kA- protezione prese: n.9 interruttori magnetotermici 1P+N 16A+N.2 Interruttore Magnetotermico 4P 32A 6 kA- n.3 lampade spia Voltometro+Amperometro </a:t>
            </a:r>
            <a:endParaRPr b="0" i="0" sz="1400" u="none" cap="none" strike="noStrike">
              <a:solidFill>
                <a:schemeClr val="dk1"/>
              </a:solidFill>
              <a:latin typeface="Arial"/>
              <a:ea typeface="Arial"/>
              <a:cs typeface="Arial"/>
              <a:sym typeface="Arial"/>
            </a:endParaRPr>
          </a:p>
          <a:p>
            <a:pPr indent="-317500" lvl="0" marL="457200" marR="0" rtl="0" algn="l">
              <a:lnSpc>
                <a:spcPct val="130434"/>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Potenza max</a:t>
            </a:r>
            <a:r>
              <a:rPr b="0" i="0" lang="it-IT" sz="1400" u="none" cap="none" strike="noStrike">
                <a:solidFill>
                  <a:schemeClr val="dk1"/>
                </a:solidFill>
                <a:latin typeface="Arial"/>
                <a:ea typeface="Arial"/>
                <a:cs typeface="Arial"/>
                <a:sym typeface="Arial"/>
              </a:rPr>
              <a:t>: 35 Kw 230/400V</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Pulsante di emergenza di colore rosso</a:t>
            </a:r>
            <a:endParaRPr b="1" i="0" sz="1400" u="none" cap="none" strike="noStrike">
              <a:solidFill>
                <a:schemeClr val="dk1"/>
              </a:solidFill>
              <a:latin typeface="Arial"/>
              <a:ea typeface="Arial"/>
              <a:cs typeface="Arial"/>
              <a:sym typeface="Arial"/>
            </a:endParaRPr>
          </a:p>
          <a:p>
            <a:pPr indent="0" lvl="0" marL="0" marR="0" rtl="0" algn="l">
              <a:lnSpc>
                <a:spcPct val="130434"/>
              </a:lnSpc>
              <a:spcBef>
                <a:spcPts val="1100"/>
              </a:spcBef>
              <a:spcAft>
                <a:spcPts val="1100"/>
              </a:spcAft>
              <a:buClr>
                <a:srgbClr val="000000"/>
              </a:buClr>
              <a:buSzPts val="1400"/>
              <a:buFont typeface="Arial"/>
              <a:buNone/>
            </a:pPr>
            <a:r>
              <a:rPr b="0" i="0" lang="it-IT" sz="1400" u="none" cap="none" strike="noStrike">
                <a:solidFill>
                  <a:schemeClr val="dk1"/>
                </a:solidFill>
                <a:latin typeface="Arial"/>
                <a:ea typeface="Arial"/>
                <a:cs typeface="Arial"/>
                <a:sym typeface="Arial"/>
              </a:rPr>
              <a:t>CERTIFICATO EN61439-1-2 Quadro di Potenza</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3380a2f884c_0_1"/>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049" name="Google Shape;1049;g3380a2f884c_0_1"/>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050" name="Google Shape;1050;g3380a2f884c_0_1"/>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051" name="Google Shape;1051;g3380a2f884c_0_1"/>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052" name="Google Shape;1052;g3380a2f884c_0_1"/>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1053" name="Google Shape;1053;g3380a2f884c_0_1"/>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4" name="Google Shape;1054;g3380a2f884c_0_1"/>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QUADRI ELETTRICI</a:t>
            </a:r>
            <a:endParaRPr b="0" i="0" sz="1400" u="none" cap="none" strike="noStrike">
              <a:solidFill>
                <a:srgbClr val="000000"/>
              </a:solidFill>
              <a:latin typeface="Arial"/>
              <a:ea typeface="Arial"/>
              <a:cs typeface="Arial"/>
              <a:sym typeface="Arial"/>
            </a:endParaRPr>
          </a:p>
        </p:txBody>
      </p:sp>
      <p:sp>
        <p:nvSpPr>
          <p:cNvPr id="1055" name="Google Shape;1055;g3380a2f884c_0_1"/>
          <p:cNvSpPr/>
          <p:nvPr/>
        </p:nvSpPr>
        <p:spPr>
          <a:xfrm flipH="1">
            <a:off x="1331317" y="1606747"/>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6" name="Google Shape;1056;g3380a2f884c_0_1"/>
          <p:cNvSpPr txBox="1"/>
          <p:nvPr/>
        </p:nvSpPr>
        <p:spPr>
          <a:xfrm>
            <a:off x="1291624" y="1496550"/>
            <a:ext cx="2870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QUADRO 380V - 32 A</a:t>
            </a:r>
            <a:endParaRPr b="0" i="0" sz="1400" u="none" cap="none" strike="noStrike">
              <a:solidFill>
                <a:srgbClr val="000000"/>
              </a:solidFill>
              <a:latin typeface="Arial"/>
              <a:ea typeface="Arial"/>
              <a:cs typeface="Arial"/>
              <a:sym typeface="Arial"/>
            </a:endParaRPr>
          </a:p>
        </p:txBody>
      </p:sp>
      <p:cxnSp>
        <p:nvCxnSpPr>
          <p:cNvPr id="1057" name="Google Shape;1057;g3380a2f884c_0_1"/>
          <p:cNvCxnSpPr/>
          <p:nvPr/>
        </p:nvCxnSpPr>
        <p:spPr>
          <a:xfrm>
            <a:off x="1419370" y="1987966"/>
            <a:ext cx="2493000" cy="0"/>
          </a:xfrm>
          <a:prstGeom prst="straightConnector1">
            <a:avLst/>
          </a:prstGeom>
          <a:noFill/>
          <a:ln cap="flat" cmpd="sng" w="12700">
            <a:solidFill>
              <a:schemeClr val="dk1"/>
            </a:solidFill>
            <a:prstDash val="dash"/>
            <a:miter lim="800000"/>
            <a:headEnd len="sm" w="sm" type="none"/>
            <a:tailEnd len="sm" w="sm" type="none"/>
          </a:ln>
        </p:spPr>
      </p:cxnSp>
      <p:pic>
        <p:nvPicPr>
          <p:cNvPr id="1058" name="Google Shape;1058;g3380a2f884c_0_1"/>
          <p:cNvPicPr preferRelativeResize="0"/>
          <p:nvPr/>
        </p:nvPicPr>
        <p:blipFill rotWithShape="1">
          <a:blip r:embed="rId4">
            <a:alphaModFix/>
          </a:blip>
          <a:srcRect b="0" l="0" r="0" t="0"/>
          <a:stretch/>
        </p:blipFill>
        <p:spPr>
          <a:xfrm>
            <a:off x="4501325" y="2662200"/>
            <a:ext cx="2614699" cy="4379649"/>
          </a:xfrm>
          <a:prstGeom prst="rect">
            <a:avLst/>
          </a:prstGeom>
          <a:noFill/>
          <a:ln>
            <a:noFill/>
          </a:ln>
        </p:spPr>
      </p:pic>
      <p:sp>
        <p:nvSpPr>
          <p:cNvPr id="1059" name="Google Shape;1059;g3380a2f884c_0_1"/>
          <p:cNvSpPr txBox="1"/>
          <p:nvPr/>
        </p:nvSpPr>
        <p:spPr>
          <a:xfrm>
            <a:off x="1257575" y="2342875"/>
            <a:ext cx="3107400" cy="548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Prodotto in Gomma e Tecnopolimeri di colore Nero, cablato in fabbrica composto da:</a:t>
            </a:r>
            <a:r>
              <a:rPr b="1" i="0" lang="it-IT" sz="1400" u="none" cap="none" strike="noStrike">
                <a:solidFill>
                  <a:schemeClr val="dk1"/>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Uscite: </a:t>
            </a:r>
            <a:r>
              <a:rPr b="0" i="0" lang="it-IT" sz="1400" u="none" cap="none" strike="noStrike">
                <a:solidFill>
                  <a:schemeClr val="dk1"/>
                </a:solidFill>
                <a:latin typeface="Arial"/>
                <a:ea typeface="Arial"/>
                <a:cs typeface="Arial"/>
                <a:sym typeface="Arial"/>
              </a:rPr>
              <a:t>n.9 prese industriali 2P+T 16A IP44 colore nero 230V</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Spina di alimentazione: </a:t>
            </a:r>
            <a:r>
              <a:rPr b="0" i="0" lang="it-IT" sz="1400" u="none" cap="none" strike="noStrike">
                <a:solidFill>
                  <a:schemeClr val="dk1"/>
                </a:solidFill>
                <a:latin typeface="Arial"/>
                <a:ea typeface="Arial"/>
                <a:cs typeface="Arial"/>
                <a:sym typeface="Arial"/>
              </a:rPr>
              <a:t>Fissa di colore Nero</a:t>
            </a:r>
            <a:r>
              <a:rPr b="1" i="0" lang="it-IT" sz="1400" u="none" cap="none" strike="noStrike">
                <a:solidFill>
                  <a:schemeClr val="dk1"/>
                </a:solidFill>
                <a:latin typeface="Arial"/>
                <a:ea typeface="Arial"/>
                <a:cs typeface="Arial"/>
                <a:sym typeface="Arial"/>
              </a:rPr>
              <a:t> </a:t>
            </a:r>
            <a:r>
              <a:rPr b="0" i="0" lang="it-IT" sz="1400" u="none" cap="none" strike="noStrike">
                <a:solidFill>
                  <a:schemeClr val="dk1"/>
                </a:solidFill>
                <a:latin typeface="Arial"/>
                <a:ea typeface="Arial"/>
                <a:cs typeface="Arial"/>
                <a:sym typeface="Arial"/>
              </a:rPr>
              <a:t>3P+N+T 32A IP44 230/400V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Protezioni :</a:t>
            </a:r>
            <a:r>
              <a:rPr b="0" i="0" lang="it-IT" sz="1400" u="none" cap="none" strike="noStrike">
                <a:solidFill>
                  <a:schemeClr val="dk1"/>
                </a:solidFill>
                <a:latin typeface="Arial"/>
                <a:ea typeface="Arial"/>
                <a:cs typeface="Arial"/>
                <a:sym typeface="Arial"/>
              </a:rPr>
              <a:t> Interruttore Generale differenziale magnetotermico 4P 32A/30 mA 6kA- protezione prese: n.9 interruttori magnetotermici 1P+N 16A+n.3 lampade spia Voltometro + Amperometro</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Potenza max :</a:t>
            </a:r>
            <a:r>
              <a:rPr b="0" i="0" lang="it-IT" sz="1400" u="none" cap="none" strike="noStrike">
                <a:solidFill>
                  <a:schemeClr val="dk1"/>
                </a:solidFill>
                <a:latin typeface="Arial"/>
                <a:ea typeface="Arial"/>
                <a:cs typeface="Arial"/>
                <a:sym typeface="Arial"/>
              </a:rPr>
              <a:t> 18 Kw 230/400V</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Pulsante di emergenza di colore rosso</a:t>
            </a:r>
            <a:endParaRPr b="1" i="0" sz="1400" u="none" cap="none" strike="noStrike">
              <a:solidFill>
                <a:schemeClr val="dk1"/>
              </a:solidFill>
              <a:latin typeface="Arial"/>
              <a:ea typeface="Arial"/>
              <a:cs typeface="Arial"/>
              <a:sym typeface="Arial"/>
            </a:endParaRPr>
          </a:p>
          <a:p>
            <a:pPr indent="0" lvl="0" marL="0" marR="0" rtl="0" algn="l">
              <a:lnSpc>
                <a:spcPct val="130434"/>
              </a:lnSpc>
              <a:spcBef>
                <a:spcPts val="1100"/>
              </a:spcBef>
              <a:spcAft>
                <a:spcPts val="1100"/>
              </a:spcAft>
              <a:buClr>
                <a:schemeClr val="dk1"/>
              </a:buClr>
              <a:buSzPts val="1100"/>
              <a:buFont typeface="Arial"/>
              <a:buNone/>
            </a:pPr>
            <a:r>
              <a:rPr b="0" i="0" lang="it-IT" sz="1400" u="none" cap="none" strike="noStrike">
                <a:solidFill>
                  <a:schemeClr val="dk1"/>
                </a:solidFill>
                <a:latin typeface="Arial"/>
                <a:ea typeface="Arial"/>
                <a:cs typeface="Arial"/>
                <a:sym typeface="Arial"/>
              </a:rPr>
              <a:t>CERTIFICATO EN61439-1-2 Quadro di Potenza</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g31bccfef03b_0_27"/>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066" name="Google Shape;1066;g31bccfef03b_0_27"/>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067" name="Google Shape;1067;g31bccfef03b_0_27"/>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068" name="Google Shape;1068;g31bccfef03b_0_27"/>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069" name="Google Shape;1069;g31bccfef03b_0_27"/>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1070" name="Google Shape;1070;g31bccfef03b_0_27"/>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1" name="Google Shape;1071;g31bccfef03b_0_27"/>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QUADRI ELETTRICI</a:t>
            </a:r>
            <a:endParaRPr b="0" i="0" sz="1400" u="none" cap="none" strike="noStrike">
              <a:solidFill>
                <a:srgbClr val="000000"/>
              </a:solidFill>
              <a:latin typeface="Arial"/>
              <a:ea typeface="Arial"/>
              <a:cs typeface="Arial"/>
              <a:sym typeface="Arial"/>
            </a:endParaRPr>
          </a:p>
        </p:txBody>
      </p:sp>
      <p:sp>
        <p:nvSpPr>
          <p:cNvPr id="1072" name="Google Shape;1072;g31bccfef03b_0_27"/>
          <p:cNvSpPr/>
          <p:nvPr/>
        </p:nvSpPr>
        <p:spPr>
          <a:xfrm flipH="1">
            <a:off x="1341357" y="161606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3" name="Google Shape;1073;g31bccfef03b_0_27"/>
          <p:cNvSpPr txBox="1"/>
          <p:nvPr/>
        </p:nvSpPr>
        <p:spPr>
          <a:xfrm>
            <a:off x="1301678" y="1505875"/>
            <a:ext cx="3330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QUADRO 380V 32A</a:t>
            </a:r>
            <a:endParaRPr b="0" i="0" sz="1400" u="none" cap="none" strike="noStrike">
              <a:solidFill>
                <a:srgbClr val="000000"/>
              </a:solidFill>
              <a:latin typeface="Arial"/>
              <a:ea typeface="Arial"/>
              <a:cs typeface="Arial"/>
              <a:sym typeface="Arial"/>
            </a:endParaRPr>
          </a:p>
        </p:txBody>
      </p:sp>
      <p:cxnSp>
        <p:nvCxnSpPr>
          <p:cNvPr id="1074" name="Google Shape;1074;g31bccfef03b_0_27"/>
          <p:cNvCxnSpPr/>
          <p:nvPr/>
        </p:nvCxnSpPr>
        <p:spPr>
          <a:xfrm>
            <a:off x="1429410" y="1997285"/>
            <a:ext cx="2493000" cy="0"/>
          </a:xfrm>
          <a:prstGeom prst="straightConnector1">
            <a:avLst/>
          </a:prstGeom>
          <a:noFill/>
          <a:ln cap="flat" cmpd="sng" w="12700">
            <a:solidFill>
              <a:schemeClr val="dk1"/>
            </a:solidFill>
            <a:prstDash val="dash"/>
            <a:miter lim="800000"/>
            <a:headEnd len="sm" w="sm" type="none"/>
            <a:tailEnd len="sm" w="sm" type="none"/>
          </a:ln>
        </p:spPr>
      </p:cxnSp>
      <p:sp>
        <p:nvSpPr>
          <p:cNvPr id="1075" name="Google Shape;1075;g31bccfef03b_0_27"/>
          <p:cNvSpPr/>
          <p:nvPr/>
        </p:nvSpPr>
        <p:spPr>
          <a:xfrm flipH="1">
            <a:off x="1341357" y="647251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6" name="Google Shape;1076;g31bccfef03b_0_27"/>
          <p:cNvSpPr txBox="1"/>
          <p:nvPr/>
        </p:nvSpPr>
        <p:spPr>
          <a:xfrm>
            <a:off x="1301677" y="6362325"/>
            <a:ext cx="2985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QUADRO 220V 16A</a:t>
            </a:r>
            <a:endParaRPr b="0" i="0" sz="1400" u="none" cap="none" strike="noStrike">
              <a:solidFill>
                <a:srgbClr val="000000"/>
              </a:solidFill>
              <a:latin typeface="Arial"/>
              <a:ea typeface="Arial"/>
              <a:cs typeface="Arial"/>
              <a:sym typeface="Arial"/>
            </a:endParaRPr>
          </a:p>
        </p:txBody>
      </p:sp>
      <p:cxnSp>
        <p:nvCxnSpPr>
          <p:cNvPr id="1077" name="Google Shape;1077;g31bccfef03b_0_27"/>
          <p:cNvCxnSpPr/>
          <p:nvPr/>
        </p:nvCxnSpPr>
        <p:spPr>
          <a:xfrm>
            <a:off x="1429410" y="6853735"/>
            <a:ext cx="2493000" cy="0"/>
          </a:xfrm>
          <a:prstGeom prst="straightConnector1">
            <a:avLst/>
          </a:prstGeom>
          <a:noFill/>
          <a:ln cap="flat" cmpd="sng" w="12700">
            <a:solidFill>
              <a:schemeClr val="dk1"/>
            </a:solidFill>
            <a:prstDash val="dash"/>
            <a:miter lim="800000"/>
            <a:headEnd len="sm" w="sm" type="none"/>
            <a:tailEnd len="sm" w="sm" type="none"/>
          </a:ln>
        </p:spPr>
      </p:cxnSp>
      <p:pic>
        <p:nvPicPr>
          <p:cNvPr id="1078" name="Google Shape;1078;g31bccfef03b_0_27"/>
          <p:cNvPicPr preferRelativeResize="0"/>
          <p:nvPr/>
        </p:nvPicPr>
        <p:blipFill rotWithShape="1">
          <a:blip r:embed="rId4">
            <a:alphaModFix/>
          </a:blip>
          <a:srcRect b="0" l="0" r="0" t="0"/>
          <a:stretch/>
        </p:blipFill>
        <p:spPr>
          <a:xfrm>
            <a:off x="3809866" y="6356666"/>
            <a:ext cx="3457575" cy="3143250"/>
          </a:xfrm>
          <a:prstGeom prst="rect">
            <a:avLst/>
          </a:prstGeom>
          <a:noFill/>
          <a:ln>
            <a:noFill/>
          </a:ln>
        </p:spPr>
      </p:pic>
      <p:sp>
        <p:nvSpPr>
          <p:cNvPr id="1079" name="Google Shape;1079;g31bccfef03b_0_27"/>
          <p:cNvSpPr/>
          <p:nvPr/>
        </p:nvSpPr>
        <p:spPr>
          <a:xfrm flipH="1">
            <a:off x="1405220" y="398846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0" name="Google Shape;1080;g31bccfef03b_0_27"/>
          <p:cNvSpPr txBox="1"/>
          <p:nvPr/>
        </p:nvSpPr>
        <p:spPr>
          <a:xfrm>
            <a:off x="1365523" y="3878275"/>
            <a:ext cx="3162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QUADRO 380V 16A</a:t>
            </a:r>
            <a:endParaRPr b="0" i="0" sz="1400" u="none" cap="none" strike="noStrike">
              <a:solidFill>
                <a:srgbClr val="000000"/>
              </a:solidFill>
              <a:latin typeface="Arial"/>
              <a:ea typeface="Arial"/>
              <a:cs typeface="Arial"/>
              <a:sym typeface="Arial"/>
            </a:endParaRPr>
          </a:p>
        </p:txBody>
      </p:sp>
      <p:cxnSp>
        <p:nvCxnSpPr>
          <p:cNvPr id="1081" name="Google Shape;1081;g31bccfef03b_0_27"/>
          <p:cNvCxnSpPr/>
          <p:nvPr/>
        </p:nvCxnSpPr>
        <p:spPr>
          <a:xfrm>
            <a:off x="1493272" y="4369685"/>
            <a:ext cx="2493000" cy="0"/>
          </a:xfrm>
          <a:prstGeom prst="straightConnector1">
            <a:avLst/>
          </a:prstGeom>
          <a:noFill/>
          <a:ln cap="flat" cmpd="sng" w="12700">
            <a:solidFill>
              <a:schemeClr val="dk1"/>
            </a:solidFill>
            <a:prstDash val="dash"/>
            <a:miter lim="800000"/>
            <a:headEnd len="sm" w="sm" type="none"/>
            <a:tailEnd len="sm" w="sm" type="none"/>
          </a:ln>
        </p:spPr>
      </p:cxnSp>
      <p:pic>
        <p:nvPicPr>
          <p:cNvPr id="1082" name="Google Shape;1082;g31bccfef03b_0_27"/>
          <p:cNvPicPr preferRelativeResize="0"/>
          <p:nvPr/>
        </p:nvPicPr>
        <p:blipFill rotWithShape="1">
          <a:blip r:embed="rId5">
            <a:alphaModFix/>
          </a:blip>
          <a:srcRect b="0" l="0" r="0" t="0"/>
          <a:stretch/>
        </p:blipFill>
        <p:spPr>
          <a:xfrm>
            <a:off x="3994394" y="1747573"/>
            <a:ext cx="3555963" cy="2370642"/>
          </a:xfrm>
          <a:prstGeom prst="rect">
            <a:avLst/>
          </a:prstGeom>
          <a:noFill/>
          <a:ln>
            <a:noFill/>
          </a:ln>
        </p:spPr>
      </p:pic>
      <p:pic>
        <p:nvPicPr>
          <p:cNvPr id="1083" name="Google Shape;1083;g31bccfef03b_0_27"/>
          <p:cNvPicPr preferRelativeResize="0"/>
          <p:nvPr/>
        </p:nvPicPr>
        <p:blipFill rotWithShape="1">
          <a:blip r:embed="rId6">
            <a:alphaModFix/>
          </a:blip>
          <a:srcRect b="0" l="0" r="0" t="0"/>
          <a:stretch/>
        </p:blipFill>
        <p:spPr>
          <a:xfrm>
            <a:off x="4631698" y="4384474"/>
            <a:ext cx="2203925" cy="2203900"/>
          </a:xfrm>
          <a:prstGeom prst="rect">
            <a:avLst/>
          </a:prstGeom>
          <a:noFill/>
          <a:ln>
            <a:noFill/>
          </a:ln>
        </p:spPr>
      </p:pic>
      <p:sp>
        <p:nvSpPr>
          <p:cNvPr id="1084" name="Google Shape;1084;g31bccfef03b_0_27"/>
          <p:cNvSpPr txBox="1"/>
          <p:nvPr/>
        </p:nvSpPr>
        <p:spPr>
          <a:xfrm>
            <a:off x="1175900" y="7209600"/>
            <a:ext cx="3000000" cy="895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40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Potenza max 6 kW,</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Grado di protezione: IP67</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Marca: Fanton</a:t>
            </a:r>
            <a:endParaRPr b="0" i="0" sz="1400" u="none" cap="none" strike="noStrike">
              <a:solidFill>
                <a:schemeClr val="dk1"/>
              </a:solidFill>
              <a:latin typeface="Arial"/>
              <a:ea typeface="Arial"/>
              <a:cs typeface="Arial"/>
              <a:sym typeface="Arial"/>
            </a:endParaRPr>
          </a:p>
        </p:txBody>
      </p:sp>
      <p:sp>
        <p:nvSpPr>
          <p:cNvPr id="1085" name="Google Shape;1085;g31bccfef03b_0_27"/>
          <p:cNvSpPr txBox="1"/>
          <p:nvPr/>
        </p:nvSpPr>
        <p:spPr>
          <a:xfrm>
            <a:off x="1182725" y="4610925"/>
            <a:ext cx="3000000" cy="895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40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Potenza max 9 kW,</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Grado di protezione: IP67</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Marca: Fanton</a:t>
            </a:r>
            <a:endParaRPr b="0" i="0" sz="1400" u="none" cap="none" strike="noStrike">
              <a:solidFill>
                <a:schemeClr val="dk1"/>
              </a:solidFill>
              <a:latin typeface="Arial"/>
              <a:ea typeface="Arial"/>
              <a:cs typeface="Arial"/>
              <a:sym typeface="Arial"/>
            </a:endParaRPr>
          </a:p>
        </p:txBody>
      </p:sp>
      <p:sp>
        <p:nvSpPr>
          <p:cNvPr id="1086" name="Google Shape;1086;g31bccfef03b_0_27"/>
          <p:cNvSpPr txBox="1"/>
          <p:nvPr/>
        </p:nvSpPr>
        <p:spPr>
          <a:xfrm>
            <a:off x="1239775" y="2096900"/>
            <a:ext cx="3000000" cy="895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40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Potenza max 18 kW,</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Grado di protezione: IP67</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Marca: Fanton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323c3392b4c_0_65"/>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093" name="Google Shape;1093;g323c3392b4c_0_65"/>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094" name="Google Shape;1094;g323c3392b4c_0_65"/>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095" name="Google Shape;1095;g323c3392b4c_0_65"/>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096" name="Google Shape;1096;g323c3392b4c_0_65"/>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 </a:t>
            </a:r>
            <a:r>
              <a:rPr lang="it-IT" sz="1600">
                <a:solidFill>
                  <a:srgbClr val="262626"/>
                </a:solidFill>
                <a:latin typeface="Helvetica Neue Light"/>
                <a:ea typeface="Helvetica Neue Light"/>
                <a:cs typeface="Helvetica Neue Light"/>
                <a:sym typeface="Helvetica Neue Light"/>
              </a:rPr>
              <a:t>392 5064210</a:t>
            </a:r>
            <a:endParaRPr b="0" i="0" sz="1400" u="none" cap="none" strike="noStrike">
              <a:solidFill>
                <a:srgbClr val="000000"/>
              </a:solidFill>
              <a:latin typeface="Arial"/>
              <a:ea typeface="Arial"/>
              <a:cs typeface="Arial"/>
              <a:sym typeface="Arial"/>
            </a:endParaRPr>
          </a:p>
        </p:txBody>
      </p:sp>
      <p:sp>
        <p:nvSpPr>
          <p:cNvPr id="1097" name="Google Shape;1097;g323c3392b4c_0_65"/>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8" name="Google Shape;1098;g323c3392b4c_0_65"/>
          <p:cNvSpPr txBox="1"/>
          <p:nvPr/>
        </p:nvSpPr>
        <p:spPr>
          <a:xfrm>
            <a:off x="2185610" y="617823"/>
            <a:ext cx="4387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TORRI FARO</a:t>
            </a:r>
            <a:endParaRPr b="0" i="0" sz="1400" u="none" cap="none" strike="noStrike">
              <a:solidFill>
                <a:srgbClr val="000000"/>
              </a:solidFill>
              <a:latin typeface="Arial"/>
              <a:ea typeface="Arial"/>
              <a:cs typeface="Arial"/>
              <a:sym typeface="Arial"/>
            </a:endParaRPr>
          </a:p>
        </p:txBody>
      </p:sp>
      <p:sp>
        <p:nvSpPr>
          <p:cNvPr id="1099" name="Google Shape;1099;g323c3392b4c_0_65"/>
          <p:cNvSpPr/>
          <p:nvPr/>
        </p:nvSpPr>
        <p:spPr>
          <a:xfrm flipH="1">
            <a:off x="1341357" y="161606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0" name="Google Shape;1100;g323c3392b4c_0_65"/>
          <p:cNvSpPr txBox="1"/>
          <p:nvPr/>
        </p:nvSpPr>
        <p:spPr>
          <a:xfrm>
            <a:off x="1301669" y="1505865"/>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Torre faro </a:t>
            </a:r>
            <a:endParaRPr b="0" i="0" sz="1400" u="none" cap="none" strike="noStrike">
              <a:solidFill>
                <a:srgbClr val="000000"/>
              </a:solidFill>
              <a:latin typeface="Arial"/>
              <a:ea typeface="Arial"/>
              <a:cs typeface="Arial"/>
              <a:sym typeface="Arial"/>
            </a:endParaRPr>
          </a:p>
        </p:txBody>
      </p:sp>
      <p:cxnSp>
        <p:nvCxnSpPr>
          <p:cNvPr id="1101" name="Google Shape;1101;g323c3392b4c_0_65"/>
          <p:cNvCxnSpPr/>
          <p:nvPr/>
        </p:nvCxnSpPr>
        <p:spPr>
          <a:xfrm>
            <a:off x="1440450" y="1997275"/>
            <a:ext cx="3015300" cy="0"/>
          </a:xfrm>
          <a:prstGeom prst="straightConnector1">
            <a:avLst/>
          </a:prstGeom>
          <a:noFill/>
          <a:ln cap="flat" cmpd="sng" w="12700">
            <a:solidFill>
              <a:schemeClr val="dk1"/>
            </a:solidFill>
            <a:prstDash val="dash"/>
            <a:miter lim="800000"/>
            <a:headEnd len="sm" w="sm" type="none"/>
            <a:tailEnd len="sm" w="sm" type="none"/>
          </a:ln>
        </p:spPr>
      </p:cxnSp>
      <p:pic>
        <p:nvPicPr>
          <p:cNvPr id="1102" name="Google Shape;1102;g323c3392b4c_0_65"/>
          <p:cNvPicPr preferRelativeResize="0"/>
          <p:nvPr/>
        </p:nvPicPr>
        <p:blipFill rotWithShape="1">
          <a:blip r:embed="rId4">
            <a:alphaModFix/>
          </a:blip>
          <a:srcRect b="3109" l="22875" r="18527" t="0"/>
          <a:stretch/>
        </p:blipFill>
        <p:spPr>
          <a:xfrm>
            <a:off x="4455750" y="1158650"/>
            <a:ext cx="2802275" cy="4633844"/>
          </a:xfrm>
          <a:prstGeom prst="rect">
            <a:avLst/>
          </a:prstGeom>
          <a:noFill/>
          <a:ln>
            <a:noFill/>
          </a:ln>
        </p:spPr>
      </p:pic>
      <p:sp>
        <p:nvSpPr>
          <p:cNvPr id="1103" name="Google Shape;1103;g323c3392b4c_0_65"/>
          <p:cNvSpPr txBox="1"/>
          <p:nvPr/>
        </p:nvSpPr>
        <p:spPr>
          <a:xfrm>
            <a:off x="1331925" y="4560900"/>
            <a:ext cx="5926200" cy="535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Principali caratteristiche: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Potenza: 4 kW</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Giri: 1500 RPM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Carburante: Diesel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Palo telescopico da 8.5m in acciaio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zincato (con sollevamento idraulico)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Rotazione di 350° della colonna fari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4x320W LED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Ogni faro è dotato di interruttore On/Off sul quadro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Gruppo elettrogeno diesel silenziato (61dBA@7m)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Scheda protezione motore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Allestimento su carrello monoasse (disponibile con traino lento o traino stradale omologato)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4 stabilizzatori estraibili e regolabili in altezza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2 guide per forche muletto e gancio centrale facilitano il sollevamento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Porte con serratura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Sensore CREPUSCOLARE per per accensione/spegnimento automatico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Selettore rete-gruppo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AMOSS KIT – Sistema di sicurezza palo: quando il freno a mano non è inserito non è possibile alzare il palo, quando il freno a mano è disinserito il palo automaticamente scende.</a:t>
            </a:r>
            <a:endParaRPr b="0" i="0" sz="1400" u="none" cap="none" strike="noStrike">
              <a:solidFill>
                <a:srgbClr val="000000"/>
              </a:solidFill>
              <a:latin typeface="Arial"/>
              <a:ea typeface="Arial"/>
              <a:cs typeface="Arial"/>
              <a:sym typeface="Arial"/>
            </a:endParaRPr>
          </a:p>
        </p:txBody>
      </p:sp>
      <p:sp>
        <p:nvSpPr>
          <p:cNvPr id="1104" name="Google Shape;1104;g323c3392b4c_0_65"/>
          <p:cNvSpPr txBox="1"/>
          <p:nvPr/>
        </p:nvSpPr>
        <p:spPr>
          <a:xfrm>
            <a:off x="1341350" y="2209125"/>
            <a:ext cx="3277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Le torri faro vengono principalmente utilizzate per l'illuminazione di eventi temporanei come concerti e feste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323c3392b4c_0_87"/>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111" name="Google Shape;1111;g323c3392b4c_0_87"/>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112" name="Google Shape;1112;g323c3392b4c_0_87"/>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113" name="Google Shape;1113;g323c3392b4c_0_87"/>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114" name="Google Shape;1114;g323c3392b4c_0_87"/>
          <p:cNvSpPr txBox="1"/>
          <p:nvPr/>
        </p:nvSpPr>
        <p:spPr>
          <a:xfrm>
            <a:off x="5457414" y="10076423"/>
            <a:ext cx="18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262626"/>
              </a:solidFill>
              <a:latin typeface="Helvetica Neue Light"/>
              <a:ea typeface="Helvetica Neue Light"/>
              <a:cs typeface="Helvetica Neue Light"/>
              <a:sym typeface="Helvetica Neue Light"/>
            </a:endParaRPr>
          </a:p>
        </p:txBody>
      </p:sp>
      <p:sp>
        <p:nvSpPr>
          <p:cNvPr id="1115" name="Google Shape;1115;g323c3392b4c_0_87"/>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6" name="Google Shape;1116;g323c3392b4c_0_87"/>
          <p:cNvSpPr txBox="1"/>
          <p:nvPr/>
        </p:nvSpPr>
        <p:spPr>
          <a:xfrm>
            <a:off x="1341350" y="617825"/>
            <a:ext cx="5916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GENERATORI ARIA CALDA</a:t>
            </a:r>
            <a:endParaRPr b="0" i="0" sz="1400" u="none" cap="none" strike="noStrike">
              <a:solidFill>
                <a:srgbClr val="000000"/>
              </a:solidFill>
              <a:latin typeface="Arial"/>
              <a:ea typeface="Arial"/>
              <a:cs typeface="Arial"/>
              <a:sym typeface="Arial"/>
            </a:endParaRPr>
          </a:p>
        </p:txBody>
      </p:sp>
      <p:sp>
        <p:nvSpPr>
          <p:cNvPr id="1117" name="Google Shape;1117;g323c3392b4c_0_87"/>
          <p:cNvSpPr/>
          <p:nvPr/>
        </p:nvSpPr>
        <p:spPr>
          <a:xfrm flipH="1">
            <a:off x="1341357" y="161606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8" name="Google Shape;1118;g323c3392b4c_0_87"/>
          <p:cNvSpPr txBox="1"/>
          <p:nvPr/>
        </p:nvSpPr>
        <p:spPr>
          <a:xfrm>
            <a:off x="1301673" y="1505875"/>
            <a:ext cx="6111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Cannone aria calda a combustione diretta a gasolio </a:t>
            </a:r>
            <a:endParaRPr b="0" i="0" sz="1400" u="none" cap="none" strike="noStrike">
              <a:solidFill>
                <a:srgbClr val="000000"/>
              </a:solidFill>
              <a:latin typeface="Arial"/>
              <a:ea typeface="Arial"/>
              <a:cs typeface="Arial"/>
              <a:sym typeface="Arial"/>
            </a:endParaRPr>
          </a:p>
        </p:txBody>
      </p:sp>
      <p:cxnSp>
        <p:nvCxnSpPr>
          <p:cNvPr id="1119" name="Google Shape;1119;g323c3392b4c_0_87"/>
          <p:cNvCxnSpPr/>
          <p:nvPr/>
        </p:nvCxnSpPr>
        <p:spPr>
          <a:xfrm>
            <a:off x="1453825" y="1997275"/>
            <a:ext cx="3002100" cy="0"/>
          </a:xfrm>
          <a:prstGeom prst="straightConnector1">
            <a:avLst/>
          </a:prstGeom>
          <a:noFill/>
          <a:ln cap="flat" cmpd="sng" w="12700">
            <a:solidFill>
              <a:schemeClr val="dk1"/>
            </a:solidFill>
            <a:prstDash val="dash"/>
            <a:miter lim="800000"/>
            <a:headEnd len="sm" w="sm" type="none"/>
            <a:tailEnd len="sm" w="sm" type="none"/>
          </a:ln>
        </p:spPr>
      </p:cxnSp>
      <p:pic>
        <p:nvPicPr>
          <p:cNvPr id="1120" name="Google Shape;1120;g323c3392b4c_0_87"/>
          <p:cNvPicPr preferRelativeResize="0"/>
          <p:nvPr/>
        </p:nvPicPr>
        <p:blipFill rotWithShape="1">
          <a:blip r:embed="rId4">
            <a:alphaModFix/>
          </a:blip>
          <a:srcRect b="15563" l="13595" r="12553" t="14294"/>
          <a:stretch/>
        </p:blipFill>
        <p:spPr>
          <a:xfrm>
            <a:off x="5329675" y="2012075"/>
            <a:ext cx="1928350" cy="1831458"/>
          </a:xfrm>
          <a:prstGeom prst="rect">
            <a:avLst/>
          </a:prstGeom>
          <a:noFill/>
          <a:ln>
            <a:noFill/>
          </a:ln>
        </p:spPr>
      </p:pic>
      <p:sp>
        <p:nvSpPr>
          <p:cNvPr id="1121" name="Google Shape;1121;g323c3392b4c_0_87"/>
          <p:cNvSpPr txBox="1"/>
          <p:nvPr/>
        </p:nvSpPr>
        <p:spPr>
          <a:xfrm>
            <a:off x="1262275" y="2088475"/>
            <a:ext cx="4195200" cy="175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Generatore che può scaldare ambienti aperti o ben arieggiati, quali possono essere capannoni industriali, edifici senza infissi e così via. La loro peculiarità sta nel rendimento. In questi modelli i gas di scarico vengono convogliati frontalmente insieme all'aria calda generata portandoli ad un rendimento del 100%.</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15"/>
              <a:buFont typeface="Arial"/>
              <a:buNone/>
            </a:pPr>
            <a:r>
              <a:t/>
            </a:r>
            <a:endParaRPr b="0" i="0" sz="2315" u="none" cap="none" strike="noStrike">
              <a:solidFill>
                <a:schemeClr val="dk1"/>
              </a:solidFill>
              <a:latin typeface="Arial"/>
              <a:ea typeface="Arial"/>
              <a:cs typeface="Arial"/>
              <a:sym typeface="Arial"/>
            </a:endParaRPr>
          </a:p>
        </p:txBody>
      </p:sp>
      <p:pic>
        <p:nvPicPr>
          <p:cNvPr id="1122" name="Google Shape;1122;g323c3392b4c_0_87"/>
          <p:cNvPicPr preferRelativeResize="0"/>
          <p:nvPr/>
        </p:nvPicPr>
        <p:blipFill rotWithShape="1">
          <a:blip r:embed="rId5">
            <a:alphaModFix/>
          </a:blip>
          <a:srcRect b="0" l="0" r="7295" t="24442"/>
          <a:stretch/>
        </p:blipFill>
        <p:spPr>
          <a:xfrm>
            <a:off x="2185600" y="3930575"/>
            <a:ext cx="4048310" cy="2777100"/>
          </a:xfrm>
          <a:prstGeom prst="rect">
            <a:avLst/>
          </a:prstGeom>
          <a:noFill/>
          <a:ln>
            <a:noFill/>
          </a:ln>
        </p:spPr>
      </p:pic>
      <p:sp>
        <p:nvSpPr>
          <p:cNvPr id="1123" name="Google Shape;1123;g323c3392b4c_0_87"/>
          <p:cNvSpPr txBox="1"/>
          <p:nvPr/>
        </p:nvSpPr>
        <p:spPr>
          <a:xfrm>
            <a:off x="1100000" y="6810325"/>
            <a:ext cx="63993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Principali caratteristiche: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Bruciatore gasolio integrato con ventilazione indipendente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Selettore di potenza:  1° stadio (75 kW), 2° stadio (110 kW)</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Presa per collegamento a termostato, umidostato o timer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Camera di combustione in acciaio inox AISI 430 a quattro giri di fumo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Termostato ventilazione: accende/spegne il ventilatore solamente quando la camera di combustione è calda/fredda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Controllo elettronico di fiamma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Termostato di surriscaldamento, termostato limit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Tubi alimentazione gasolio in gomma resistente agli idrocarburi con rivestimento in maglia rinforzante metallica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Tappo chiusura serbatoio a baionetta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Tappo di scarico combustibile dal serbatoio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Commutatore inverno ed estate per utilizzo solo come ventilatore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f14ccfdecf_0_0"/>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74" name="Google Shape;174;g2f14ccfdecf_0_0"/>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75" name="Google Shape;175;g2f14ccfdecf_0_0"/>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76" name="Google Shape;176;g2f14ccfdecf_0_0"/>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77" name="Google Shape;177;g2f14ccfdecf_0_0"/>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 </a:t>
            </a:r>
            <a:r>
              <a:rPr lang="it-IT" sz="1600">
                <a:solidFill>
                  <a:srgbClr val="262626"/>
                </a:solidFill>
                <a:latin typeface="Helvetica Neue Light"/>
                <a:ea typeface="Helvetica Neue Light"/>
                <a:cs typeface="Helvetica Neue Light"/>
                <a:sym typeface="Helvetica Neue Light"/>
              </a:rPr>
              <a:t>392 5064210</a:t>
            </a:r>
            <a:endParaRPr b="0" i="0" sz="1400" u="none" cap="none" strike="noStrike">
              <a:solidFill>
                <a:srgbClr val="000000"/>
              </a:solidFill>
              <a:latin typeface="Arial"/>
              <a:ea typeface="Arial"/>
              <a:cs typeface="Arial"/>
              <a:sym typeface="Arial"/>
            </a:endParaRPr>
          </a:p>
        </p:txBody>
      </p:sp>
      <p:sp>
        <p:nvSpPr>
          <p:cNvPr id="178" name="Google Shape;178;g2f14ccfdecf_0_0"/>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9" name="Google Shape;179;g2f14ccfdecf_0_0"/>
          <p:cNvSpPr txBox="1"/>
          <p:nvPr/>
        </p:nvSpPr>
        <p:spPr>
          <a:xfrm>
            <a:off x="2033154" y="616624"/>
            <a:ext cx="4837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CONSOLLE COMPATTE</a:t>
            </a:r>
            <a:endParaRPr b="0" i="0" sz="1400" u="none" cap="none" strike="noStrike">
              <a:solidFill>
                <a:srgbClr val="000000"/>
              </a:solidFill>
              <a:latin typeface="Arial"/>
              <a:ea typeface="Arial"/>
              <a:cs typeface="Arial"/>
              <a:sym typeface="Arial"/>
            </a:endParaRPr>
          </a:p>
        </p:txBody>
      </p:sp>
      <p:sp>
        <p:nvSpPr>
          <p:cNvPr id="180" name="Google Shape;180;g2f14ccfdecf_0_0"/>
          <p:cNvSpPr/>
          <p:nvPr/>
        </p:nvSpPr>
        <p:spPr>
          <a:xfrm flipH="1">
            <a:off x="1333057" y="2384766"/>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1" name="Google Shape;181;g2f14ccfdecf_0_0"/>
          <p:cNvSpPr txBox="1"/>
          <p:nvPr/>
        </p:nvSpPr>
        <p:spPr>
          <a:xfrm>
            <a:off x="1293369" y="2274565"/>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Pioneer XDJ-XZ </a:t>
            </a:r>
            <a:endParaRPr b="0" i="0" sz="1400" u="none" cap="none" strike="noStrike">
              <a:solidFill>
                <a:srgbClr val="000000"/>
              </a:solidFill>
              <a:latin typeface="Arial"/>
              <a:ea typeface="Arial"/>
              <a:cs typeface="Arial"/>
              <a:sym typeface="Arial"/>
            </a:endParaRPr>
          </a:p>
        </p:txBody>
      </p:sp>
      <p:cxnSp>
        <p:nvCxnSpPr>
          <p:cNvPr id="182" name="Google Shape;182;g2f14ccfdecf_0_0"/>
          <p:cNvCxnSpPr/>
          <p:nvPr/>
        </p:nvCxnSpPr>
        <p:spPr>
          <a:xfrm>
            <a:off x="1392250" y="2765975"/>
            <a:ext cx="3055200" cy="0"/>
          </a:xfrm>
          <a:prstGeom prst="straightConnector1">
            <a:avLst/>
          </a:prstGeom>
          <a:noFill/>
          <a:ln cap="flat" cmpd="sng" w="12700">
            <a:solidFill>
              <a:schemeClr val="dk1"/>
            </a:solidFill>
            <a:prstDash val="dash"/>
            <a:miter lim="800000"/>
            <a:headEnd len="sm" w="sm" type="none"/>
            <a:tailEnd len="sm" w="sm" type="none"/>
          </a:ln>
        </p:spPr>
      </p:cxnSp>
      <p:sp>
        <p:nvSpPr>
          <p:cNvPr id="183" name="Google Shape;183;g2f14ccfdecf_0_0"/>
          <p:cNvSpPr/>
          <p:nvPr/>
        </p:nvSpPr>
        <p:spPr>
          <a:xfrm flipH="1">
            <a:off x="1333071" y="6163862"/>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4" name="Google Shape;184;g2f14ccfdecf_0_0"/>
          <p:cNvSpPr txBox="1"/>
          <p:nvPr/>
        </p:nvSpPr>
        <p:spPr>
          <a:xfrm>
            <a:off x="1293383" y="6053661"/>
            <a:ext cx="230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Pioneer XDJ-RX3</a:t>
            </a:r>
            <a:endParaRPr b="0" i="0" sz="1400" u="none" cap="none" strike="noStrike">
              <a:solidFill>
                <a:srgbClr val="000000"/>
              </a:solidFill>
              <a:latin typeface="Arial"/>
              <a:ea typeface="Arial"/>
              <a:cs typeface="Arial"/>
              <a:sym typeface="Arial"/>
            </a:endParaRPr>
          </a:p>
        </p:txBody>
      </p:sp>
      <p:cxnSp>
        <p:nvCxnSpPr>
          <p:cNvPr id="185" name="Google Shape;185;g2f14ccfdecf_0_0"/>
          <p:cNvCxnSpPr/>
          <p:nvPr/>
        </p:nvCxnSpPr>
        <p:spPr>
          <a:xfrm>
            <a:off x="1396038" y="6545150"/>
            <a:ext cx="305160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elettronica, Dispositivo elettronico, Ingegneria elettronica, circuito&#10;&#10;Descrizione generata automaticamente" id="186" name="Google Shape;186;g2f14ccfdecf_0_0"/>
          <p:cNvPicPr preferRelativeResize="0"/>
          <p:nvPr/>
        </p:nvPicPr>
        <p:blipFill rotWithShape="1">
          <a:blip r:embed="rId4">
            <a:alphaModFix/>
          </a:blip>
          <a:srcRect b="0" l="0" r="0" t="0"/>
          <a:stretch/>
        </p:blipFill>
        <p:spPr>
          <a:xfrm>
            <a:off x="4503051" y="1267668"/>
            <a:ext cx="2754975" cy="2064403"/>
          </a:xfrm>
          <a:prstGeom prst="rect">
            <a:avLst/>
          </a:prstGeom>
          <a:noFill/>
          <a:ln>
            <a:noFill/>
          </a:ln>
        </p:spPr>
      </p:pic>
      <p:pic>
        <p:nvPicPr>
          <p:cNvPr descr="Immagine che contiene elettronica, Ingegneria elettronica, Dispositivo elettronico, circuito&#10;&#10;Descrizione generata automaticamente" id="187" name="Google Shape;187;g2f14ccfdecf_0_0"/>
          <p:cNvPicPr preferRelativeResize="0"/>
          <p:nvPr/>
        </p:nvPicPr>
        <p:blipFill rotWithShape="1">
          <a:blip r:embed="rId5">
            <a:alphaModFix/>
          </a:blip>
          <a:srcRect b="0" l="0" r="0" t="0"/>
          <a:stretch/>
        </p:blipFill>
        <p:spPr>
          <a:xfrm>
            <a:off x="4804702" y="5350262"/>
            <a:ext cx="2754976" cy="2023176"/>
          </a:xfrm>
          <a:prstGeom prst="rect">
            <a:avLst/>
          </a:prstGeom>
          <a:noFill/>
          <a:ln>
            <a:noFill/>
          </a:ln>
        </p:spPr>
      </p:pic>
      <p:sp>
        <p:nvSpPr>
          <p:cNvPr id="188" name="Google Shape;188;g2f14ccfdecf_0_0"/>
          <p:cNvSpPr txBox="1"/>
          <p:nvPr/>
        </p:nvSpPr>
        <p:spPr>
          <a:xfrm>
            <a:off x="1350450" y="3118700"/>
            <a:ext cx="5811300" cy="24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XDJ-XZ è una stazione all-in-one che racchiude il necessario per eseguire performance in studio, bar, club e grandi eventi. Si può disporre di un mixer a quattro canali con eq e un'ampia sezione effetti. Nella parte alta della piattaforma si trovano da destra verso sinistra i controlli per i microfoni, display LCD da 7" per il controllo visivo della performance in toto con parametri tra cui BPM, visualizzazione della forma d'onda e hot cues. XDJ-XZ supporta Pro DJ Link per collegare lettori come i CDJ e suonare in sync.</a:t>
            </a:r>
            <a:endParaRPr b="0" i="0" sz="1600" u="none" cap="none" strike="noStrike">
              <a:solidFill>
                <a:schemeClr val="dk1"/>
              </a:solidFill>
              <a:latin typeface="Arial"/>
              <a:ea typeface="Arial"/>
              <a:cs typeface="Arial"/>
              <a:sym typeface="Arial"/>
            </a:endParaRPr>
          </a:p>
        </p:txBody>
      </p:sp>
      <p:sp>
        <p:nvSpPr>
          <p:cNvPr id="189" name="Google Shape;189;g2f14ccfdecf_0_0"/>
          <p:cNvSpPr txBox="1"/>
          <p:nvPr/>
        </p:nvSpPr>
        <p:spPr>
          <a:xfrm>
            <a:off x="1312475" y="7049800"/>
            <a:ext cx="5678100" cy="29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Questo sistema per DJ tutto in uno a 2 canali ha un touch screen da 10.1", l'interfaccia  rende più veloce e più facile sfogliare la tua musica e controllare gli effetti.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Con la nuova funzione Playlist Bank, puoi accedere rapidamente alle tue 4 playlist preferite con un solo tocco, mentre Touch Preview ti dà la possibilità di ascoltare qualsiasi parte di un brano senza nemmeno caricarlo sul deck. Tenere sotto controllo ciò che è caricato sui deck dell'XDJ-RX3 è facile grazie all'On Jog Display, che mostra importanti informazioni o l'artwork della traccia sullo schermo LCD al centro di ogni jog wheel.</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g33d879cc6c6_0_2"/>
          <p:cNvSpPr/>
          <p:nvPr/>
        </p:nvSpPr>
        <p:spPr>
          <a:xfrm flipH="1">
            <a:off x="986881" y="-1"/>
            <a:ext cx="6573000" cy="10691700"/>
          </a:xfrm>
          <a:prstGeom prst="rect">
            <a:avLst/>
          </a:prstGeom>
          <a:gradFill>
            <a:gsLst>
              <a:gs pos="0">
                <a:srgbClr val="0C0C0C"/>
              </a:gs>
              <a:gs pos="13000">
                <a:srgbClr val="0C0C0C"/>
              </a:gs>
              <a:gs pos="67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g33d879cc6c6_0_2"/>
          <p:cNvSpPr txBox="1"/>
          <p:nvPr/>
        </p:nvSpPr>
        <p:spPr>
          <a:xfrm>
            <a:off x="1288635" y="2731394"/>
            <a:ext cx="5969400" cy="67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800"/>
              <a:buFont typeface="Arial"/>
              <a:buNone/>
            </a:pPr>
            <a:r>
              <a:rPr b="1" i="0" lang="it-IT" sz="3800" u="none" cap="none" strike="noStrike">
                <a:solidFill>
                  <a:schemeClr val="lt1"/>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131" name="Google Shape;1131;g33d879cc6c6_0_2"/>
          <p:cNvSpPr txBox="1"/>
          <p:nvPr/>
        </p:nvSpPr>
        <p:spPr>
          <a:xfrm>
            <a:off x="1288635" y="3281894"/>
            <a:ext cx="5969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it-IT" sz="1800" u="none" cap="none" strike="noStrike">
                <a:solidFill>
                  <a:schemeClr val="lt1"/>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132" name="Google Shape;1132;g33d879cc6c6_0_2"/>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chemeClr val="lt1"/>
                </a:solidFill>
                <a:latin typeface="Helvetica Neue Light"/>
                <a:ea typeface="Helvetica Neue Light"/>
                <a:cs typeface="Helvetica Neue Light"/>
                <a:sym typeface="Helvetica Neue Light"/>
              </a:rPr>
              <a:t>LISTINO MATERIALE &amp; SERVICE 2025</a:t>
            </a:r>
            <a:endParaRPr b="0" i="0" sz="1400" u="none" cap="none" strike="noStrike">
              <a:solidFill>
                <a:srgbClr val="000000"/>
              </a:solidFill>
              <a:latin typeface="Arial"/>
              <a:ea typeface="Arial"/>
              <a:cs typeface="Arial"/>
              <a:sym typeface="Arial"/>
            </a:endParaRPr>
          </a:p>
        </p:txBody>
      </p:sp>
      <p:pic>
        <p:nvPicPr>
          <p:cNvPr id="1133" name="Google Shape;1133;g33d879cc6c6_0_2"/>
          <p:cNvPicPr preferRelativeResize="0"/>
          <p:nvPr/>
        </p:nvPicPr>
        <p:blipFill rotWithShape="1">
          <a:blip r:embed="rId3">
            <a:alphaModFix/>
          </a:blip>
          <a:srcRect b="0" l="0" r="0" t="0"/>
          <a:stretch/>
        </p:blipFill>
        <p:spPr>
          <a:xfrm>
            <a:off x="5135953" y="10170802"/>
            <a:ext cx="353544" cy="353544"/>
          </a:xfrm>
          <a:prstGeom prst="rect">
            <a:avLst/>
          </a:prstGeom>
          <a:noFill/>
          <a:ln>
            <a:noFill/>
          </a:ln>
        </p:spPr>
      </p:pic>
      <p:sp>
        <p:nvSpPr>
          <p:cNvPr id="1134" name="Google Shape;1134;g33d879cc6c6_0_2"/>
          <p:cNvSpPr txBox="1"/>
          <p:nvPr/>
        </p:nvSpPr>
        <p:spPr>
          <a:xfrm>
            <a:off x="5457414" y="10162781"/>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chemeClr val="lt1"/>
                </a:solidFill>
                <a:latin typeface="Helvetica Neue Light"/>
                <a:ea typeface="Helvetica Neue Light"/>
                <a:cs typeface="Helvetica Neue Light"/>
                <a:sym typeface="Helvetica Neue Light"/>
              </a:rPr>
              <a:t>+39</a:t>
            </a:r>
            <a:r>
              <a:rPr lang="it-IT" sz="1600">
                <a:solidFill>
                  <a:schemeClr val="lt1"/>
                </a:solidFill>
                <a:latin typeface="Helvetica Neue Light"/>
                <a:ea typeface="Helvetica Neue Light"/>
                <a:cs typeface="Helvetica Neue Light"/>
                <a:sym typeface="Helvetica Neue Light"/>
              </a:rPr>
              <a:t> 392 5064210</a:t>
            </a:r>
            <a:endParaRPr b="0" i="0" sz="1600" u="none" cap="none" strike="noStrike">
              <a:solidFill>
                <a:schemeClr val="lt1"/>
              </a:solidFill>
              <a:latin typeface="Helvetica Neue Light"/>
              <a:ea typeface="Helvetica Neue Light"/>
              <a:cs typeface="Helvetica Neue Light"/>
              <a:sym typeface="Helvetica Neue Light"/>
            </a:endParaRPr>
          </a:p>
        </p:txBody>
      </p:sp>
      <p:sp>
        <p:nvSpPr>
          <p:cNvPr id="1135" name="Google Shape;1135;g33d879cc6c6_0_2"/>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36" name="Google Shape;1136;g33d879cc6c6_0_2"/>
          <p:cNvPicPr preferRelativeResize="0"/>
          <p:nvPr/>
        </p:nvPicPr>
        <p:blipFill rotWithShape="1">
          <a:blip r:embed="rId4">
            <a:alphaModFix/>
          </a:blip>
          <a:srcRect b="0" l="0" r="0" t="0"/>
          <a:stretch/>
        </p:blipFill>
        <p:spPr>
          <a:xfrm>
            <a:off x="1509737" y="5433855"/>
            <a:ext cx="5527199" cy="3675820"/>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1bccfef03b_0_79"/>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196" name="Google Shape;196;g31bccfef03b_0_79"/>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197" name="Google Shape;197;g31bccfef03b_0_79"/>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198" name="Google Shape;198;g31bccfef03b_0_79"/>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199" name="Google Shape;199;g31bccfef03b_0_79"/>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200" name="Google Shape;200;g31bccfef03b_0_79"/>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 name="Google Shape;201;g31bccfef03b_0_79"/>
          <p:cNvSpPr txBox="1"/>
          <p:nvPr/>
        </p:nvSpPr>
        <p:spPr>
          <a:xfrm>
            <a:off x="1232577" y="644037"/>
            <a:ext cx="6025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IMPIANTI AUDIO LINE ARRAY</a:t>
            </a:r>
            <a:endParaRPr b="0" i="0" sz="1400" u="none" cap="none" strike="noStrike">
              <a:solidFill>
                <a:srgbClr val="000000"/>
              </a:solidFill>
              <a:latin typeface="Arial"/>
              <a:ea typeface="Arial"/>
              <a:cs typeface="Arial"/>
              <a:sym typeface="Arial"/>
            </a:endParaRPr>
          </a:p>
        </p:txBody>
      </p:sp>
      <p:pic>
        <p:nvPicPr>
          <p:cNvPr id="202" name="Google Shape;202;g31bccfef03b_0_79"/>
          <p:cNvPicPr preferRelativeResize="0"/>
          <p:nvPr/>
        </p:nvPicPr>
        <p:blipFill rotWithShape="1">
          <a:blip r:embed="rId4">
            <a:alphaModFix/>
          </a:blip>
          <a:srcRect b="14586" l="5664" r="6793" t="5617"/>
          <a:stretch/>
        </p:blipFill>
        <p:spPr>
          <a:xfrm>
            <a:off x="2791225" y="3354312"/>
            <a:ext cx="4387200" cy="3999188"/>
          </a:xfrm>
          <a:prstGeom prst="rect">
            <a:avLst/>
          </a:prstGeom>
          <a:noFill/>
          <a:ln>
            <a:noFill/>
          </a:ln>
        </p:spPr>
      </p:pic>
      <p:sp>
        <p:nvSpPr>
          <p:cNvPr id="203" name="Google Shape;203;g31bccfef03b_0_79"/>
          <p:cNvSpPr txBox="1"/>
          <p:nvPr/>
        </p:nvSpPr>
        <p:spPr>
          <a:xfrm>
            <a:off x="1312225" y="1367000"/>
            <a:ext cx="5866200" cy="23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highlight>
                  <a:srgbClr val="FFFFFF"/>
                </a:highlight>
                <a:latin typeface="Arial"/>
                <a:ea typeface="Arial"/>
                <a:cs typeface="Arial"/>
                <a:sym typeface="Arial"/>
              </a:rPr>
              <a:t>Gli impianti line array vengono utilizzati per i grandi eventi e principalmente all’aperto. La lunga esperienza di dBTechnologies nello sviluppo di sistemi attivi si combina con intuito e amore per l'innovazione per creare la serie di line array e sub DVA: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estremamente semplici da configurare;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incredibilmente leggeri;</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straordinariamente versatili.</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Attraverso la flybar DRK-10 si possono assemblare facilmente fino a 16 elementi array: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15"/>
              <a:buFont typeface="Arial"/>
              <a:buNone/>
            </a:pPr>
            <a:r>
              <a:rPr b="0" i="0" lang="it-IT" sz="1915" u="none" cap="none" strike="noStrike">
                <a:solidFill>
                  <a:schemeClr val="dk1"/>
                </a:solidFill>
                <a:latin typeface="Arial"/>
                <a:ea typeface="Arial"/>
                <a:cs typeface="Arial"/>
                <a:sym typeface="Arial"/>
              </a:rPr>
              <a:t> </a:t>
            </a:r>
            <a:endParaRPr b="0" i="0" sz="1915" u="none" cap="none" strike="noStrike">
              <a:solidFill>
                <a:schemeClr val="dk1"/>
              </a:solidFill>
              <a:latin typeface="Arial"/>
              <a:ea typeface="Arial"/>
              <a:cs typeface="Arial"/>
              <a:sym typeface="Arial"/>
            </a:endParaRPr>
          </a:p>
        </p:txBody>
      </p:sp>
      <p:pic>
        <p:nvPicPr>
          <p:cNvPr id="204" name="Google Shape;204;g31bccfef03b_0_79"/>
          <p:cNvPicPr preferRelativeResize="0"/>
          <p:nvPr/>
        </p:nvPicPr>
        <p:blipFill rotWithShape="1">
          <a:blip r:embed="rId5">
            <a:alphaModFix/>
          </a:blip>
          <a:srcRect b="0" l="0" r="0" t="0"/>
          <a:stretch/>
        </p:blipFill>
        <p:spPr>
          <a:xfrm>
            <a:off x="4971913" y="8225425"/>
            <a:ext cx="2206500" cy="1339450"/>
          </a:xfrm>
          <a:prstGeom prst="rect">
            <a:avLst/>
          </a:prstGeom>
          <a:noFill/>
          <a:ln>
            <a:noFill/>
          </a:ln>
        </p:spPr>
      </p:pic>
      <p:sp>
        <p:nvSpPr>
          <p:cNvPr id="205" name="Google Shape;205;g31bccfef03b_0_79"/>
          <p:cNvSpPr txBox="1"/>
          <p:nvPr/>
        </p:nvSpPr>
        <p:spPr>
          <a:xfrm>
            <a:off x="1384388" y="8145438"/>
            <a:ext cx="3427200" cy="1499400"/>
          </a:xfrm>
          <a:prstGeom prst="rect">
            <a:avLst/>
          </a:prstGeom>
          <a:noFill/>
          <a:ln>
            <a:noFill/>
          </a:ln>
        </p:spPr>
        <p:txBody>
          <a:bodyPr anchorCtr="0" anchor="t" bIns="91425" lIns="91425" spcFirstLastPara="1" rIns="91425" wrap="square" tIns="91425">
            <a:noAutofit/>
          </a:bodyPr>
          <a:lstStyle/>
          <a:p>
            <a:pPr indent="0" lvl="0" marL="12700" marR="114300" rtl="0" algn="l">
              <a:lnSpc>
                <a:spcPct val="115000"/>
              </a:lnSpc>
              <a:spcBef>
                <a:spcPts val="1400"/>
              </a:spcBef>
              <a:spcAft>
                <a:spcPts val="0"/>
              </a:spcAft>
              <a:buClr>
                <a:srgbClr val="000000"/>
              </a:buClr>
              <a:buSzPts val="1400"/>
              <a:buFont typeface="Arial"/>
              <a:buNone/>
            </a:pPr>
            <a:r>
              <a:rPr b="0" i="0" lang="it-IT" sz="1400" u="none" cap="none" strike="noStrike">
                <a:solidFill>
                  <a:schemeClr val="dk1"/>
                </a:solidFill>
                <a:highlight>
                  <a:schemeClr val="lt1"/>
                </a:highlight>
                <a:latin typeface="Arial"/>
                <a:ea typeface="Arial"/>
                <a:cs typeface="Arial"/>
                <a:sym typeface="Arial"/>
              </a:rPr>
              <a:t>DRK-10 è compatibile con i sistemi DVA (T8, T12, K5, S09DP, S30N, S1518N, S1521N, S2585N, KS10, KS20). Studiato per appendere fino ad un peso massimo di 250 Kg (certificato TUV). </a:t>
            </a:r>
            <a:endParaRPr b="0" i="0" sz="17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15"/>
              <a:buFont typeface="Arial"/>
              <a:buNone/>
            </a:pPr>
            <a:r>
              <a:rPr b="0" i="0" lang="it-IT" sz="1915" u="none" cap="none" strike="noStrike">
                <a:solidFill>
                  <a:schemeClr val="dk1"/>
                </a:solidFill>
                <a:latin typeface="Arial"/>
                <a:ea typeface="Arial"/>
                <a:cs typeface="Arial"/>
                <a:sym typeface="Arial"/>
              </a:rPr>
              <a:t> </a:t>
            </a:r>
            <a:endParaRPr b="0" i="0" sz="1915" u="none" cap="none" strike="noStrike">
              <a:solidFill>
                <a:schemeClr val="dk1"/>
              </a:solidFill>
              <a:latin typeface="Arial"/>
              <a:ea typeface="Arial"/>
              <a:cs typeface="Arial"/>
              <a:sym typeface="Arial"/>
            </a:endParaRPr>
          </a:p>
        </p:txBody>
      </p:sp>
      <p:sp>
        <p:nvSpPr>
          <p:cNvPr id="206" name="Google Shape;206;g31bccfef03b_0_79"/>
          <p:cNvSpPr/>
          <p:nvPr/>
        </p:nvSpPr>
        <p:spPr>
          <a:xfrm flipH="1">
            <a:off x="1451315" y="7583738"/>
            <a:ext cx="654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7" name="Google Shape;207;g31bccfef03b_0_79"/>
          <p:cNvSpPr txBox="1"/>
          <p:nvPr/>
        </p:nvSpPr>
        <p:spPr>
          <a:xfrm>
            <a:off x="1379155" y="7473538"/>
            <a:ext cx="418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 DRK-10 </a:t>
            </a:r>
            <a:endParaRPr b="0" i="0" sz="1400" u="none" cap="none" strike="noStrike">
              <a:solidFill>
                <a:srgbClr val="000000"/>
              </a:solidFill>
              <a:latin typeface="Arial"/>
              <a:ea typeface="Arial"/>
              <a:cs typeface="Arial"/>
              <a:sym typeface="Arial"/>
            </a:endParaRPr>
          </a:p>
        </p:txBody>
      </p:sp>
      <p:cxnSp>
        <p:nvCxnSpPr>
          <p:cNvPr id="208" name="Google Shape;208;g31bccfef03b_0_79"/>
          <p:cNvCxnSpPr/>
          <p:nvPr/>
        </p:nvCxnSpPr>
        <p:spPr>
          <a:xfrm>
            <a:off x="1558867" y="7964947"/>
            <a:ext cx="5552700" cy="0"/>
          </a:xfrm>
          <a:prstGeom prst="straightConnector1">
            <a:avLst/>
          </a:prstGeom>
          <a:noFill/>
          <a:ln cap="flat" cmpd="sng" w="12700">
            <a:solidFill>
              <a:schemeClr val="dk1"/>
            </a:solidFill>
            <a:prstDash val="dash"/>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21869419bd_0_2"/>
          <p:cNvSpPr txBox="1"/>
          <p:nvPr/>
        </p:nvSpPr>
        <p:spPr>
          <a:xfrm>
            <a:off x="1203881" y="10001590"/>
            <a:ext cx="295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215" name="Google Shape;215;g321869419bd_0_2"/>
          <p:cNvSpPr txBox="1"/>
          <p:nvPr/>
        </p:nvSpPr>
        <p:spPr>
          <a:xfrm>
            <a:off x="1203881" y="10248184"/>
            <a:ext cx="2957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216" name="Google Shape;216;g321869419bd_0_2"/>
          <p:cNvSpPr txBox="1"/>
          <p:nvPr/>
        </p:nvSpPr>
        <p:spPr>
          <a:xfrm>
            <a:off x="2185610" y="367500"/>
            <a:ext cx="4387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217" name="Google Shape;217;g321869419bd_0_2"/>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218" name="Google Shape;218;g321869419bd_0_2"/>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 </a:t>
            </a:r>
            <a:r>
              <a:rPr lang="it-IT" sz="1600">
                <a:solidFill>
                  <a:srgbClr val="262626"/>
                </a:solidFill>
                <a:latin typeface="Helvetica Neue Light"/>
                <a:ea typeface="Helvetica Neue Light"/>
                <a:cs typeface="Helvetica Neue Light"/>
                <a:sym typeface="Helvetica Neue Light"/>
              </a:rPr>
              <a:t>392 5064210</a:t>
            </a:r>
            <a:endParaRPr b="0" i="0" sz="1400" u="none" cap="none" strike="noStrike">
              <a:solidFill>
                <a:srgbClr val="000000"/>
              </a:solidFill>
              <a:latin typeface="Arial"/>
              <a:ea typeface="Arial"/>
              <a:cs typeface="Arial"/>
              <a:sym typeface="Arial"/>
            </a:endParaRPr>
          </a:p>
        </p:txBody>
      </p:sp>
      <p:sp>
        <p:nvSpPr>
          <p:cNvPr id="219" name="Google Shape;219;g321869419bd_0_2"/>
          <p:cNvSpPr/>
          <p:nvPr/>
        </p:nvSpPr>
        <p:spPr>
          <a:xfrm flipH="1">
            <a:off x="760253" y="-3"/>
            <a:ext cx="150900" cy="106917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0" name="Google Shape;220;g321869419bd_0_2"/>
          <p:cNvSpPr txBox="1"/>
          <p:nvPr/>
        </p:nvSpPr>
        <p:spPr>
          <a:xfrm>
            <a:off x="1232577" y="644037"/>
            <a:ext cx="6025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IMPIANTI AUDIO LINE ARRAY</a:t>
            </a:r>
            <a:endParaRPr b="0" i="0" sz="1400" u="none" cap="none" strike="noStrike">
              <a:solidFill>
                <a:srgbClr val="000000"/>
              </a:solidFill>
              <a:latin typeface="Arial"/>
              <a:ea typeface="Arial"/>
              <a:cs typeface="Arial"/>
              <a:sym typeface="Arial"/>
            </a:endParaRPr>
          </a:p>
        </p:txBody>
      </p:sp>
      <p:pic>
        <p:nvPicPr>
          <p:cNvPr id="221" name="Google Shape;221;g321869419bd_0_2"/>
          <p:cNvPicPr preferRelativeResize="0"/>
          <p:nvPr/>
        </p:nvPicPr>
        <p:blipFill rotWithShape="1">
          <a:blip r:embed="rId4">
            <a:alphaModFix/>
          </a:blip>
          <a:srcRect b="0" l="0" r="0" t="0"/>
          <a:stretch/>
        </p:blipFill>
        <p:spPr>
          <a:xfrm>
            <a:off x="4577525" y="5911150"/>
            <a:ext cx="2819400" cy="3899099"/>
          </a:xfrm>
          <a:prstGeom prst="rect">
            <a:avLst/>
          </a:prstGeom>
          <a:noFill/>
          <a:ln>
            <a:noFill/>
          </a:ln>
        </p:spPr>
      </p:pic>
      <p:pic>
        <p:nvPicPr>
          <p:cNvPr id="222" name="Google Shape;222;g321869419bd_0_2"/>
          <p:cNvPicPr preferRelativeResize="0"/>
          <p:nvPr/>
        </p:nvPicPr>
        <p:blipFill rotWithShape="1">
          <a:blip r:embed="rId5">
            <a:alphaModFix/>
          </a:blip>
          <a:srcRect b="0" l="0" r="0" t="0"/>
          <a:stretch/>
        </p:blipFill>
        <p:spPr>
          <a:xfrm>
            <a:off x="1850613" y="7364950"/>
            <a:ext cx="2819400" cy="2362200"/>
          </a:xfrm>
          <a:prstGeom prst="rect">
            <a:avLst/>
          </a:prstGeom>
          <a:noFill/>
          <a:ln>
            <a:noFill/>
          </a:ln>
        </p:spPr>
      </p:pic>
      <p:sp>
        <p:nvSpPr>
          <p:cNvPr id="223" name="Google Shape;223;g321869419bd_0_2"/>
          <p:cNvSpPr txBox="1"/>
          <p:nvPr/>
        </p:nvSpPr>
        <p:spPr>
          <a:xfrm>
            <a:off x="0" y="0"/>
            <a:ext cx="3000000" cy="33201300"/>
          </a:xfrm>
          <a:prstGeom prst="rect">
            <a:avLst/>
          </a:prstGeom>
          <a:noFill/>
          <a:ln>
            <a:noFill/>
          </a:ln>
        </p:spPr>
        <p:txBody>
          <a:bodyPr anchorCtr="0" anchor="t" bIns="91425" lIns="91425" spcFirstLastPara="1" rIns="91425" wrap="square" tIns="91425">
            <a:spAutoFit/>
          </a:bodyPr>
          <a:lstStyle/>
          <a:p>
            <a:pPr indent="0" lvl="0" marL="127000" marR="2730500" rtl="0" algn="l">
              <a:lnSpc>
                <a:spcPct val="97000"/>
              </a:lnSpc>
              <a:spcBef>
                <a:spcPts val="1400"/>
              </a:spcBef>
              <a:spcAft>
                <a:spcPts val="0"/>
              </a:spcAft>
              <a:buClr>
                <a:srgbClr val="000000"/>
              </a:buClr>
              <a:buSzPts val="1100"/>
              <a:buFont typeface="Arial"/>
              <a:buNone/>
            </a:pPr>
            <a:r>
              <a:rPr b="0" i="0" lang="it-IT" sz="1100" u="none" cap="none" strike="noStrike">
                <a:solidFill>
                  <a:srgbClr val="FFFFFF"/>
                </a:solidFill>
                <a:latin typeface="Arial"/>
                <a:ea typeface="Arial"/>
                <a:cs typeface="Arial"/>
                <a:sym typeface="Arial"/>
              </a:rPr>
              <a:t>Fly Bar compatibile con i sistemi DVA (T8, T12, K5, S09DP, S30N, S1518N, S1521N, S2585N,</a:t>
            </a:r>
            <a:endParaRPr b="0" i="0" sz="1100" u="none" cap="none" strike="noStrike">
              <a:solidFill>
                <a:srgbClr val="FFFFFF"/>
              </a:solidFill>
              <a:latin typeface="Arial"/>
              <a:ea typeface="Arial"/>
              <a:cs typeface="Arial"/>
              <a:sym typeface="Arial"/>
            </a:endParaRPr>
          </a:p>
          <a:p>
            <a:pPr indent="0" lvl="0" marL="127000" marR="2705100" rtl="0" algn="l">
              <a:lnSpc>
                <a:spcPct val="97000"/>
              </a:lnSpc>
              <a:spcBef>
                <a:spcPts val="0"/>
              </a:spcBef>
              <a:spcAft>
                <a:spcPts val="0"/>
              </a:spcAft>
              <a:buClr>
                <a:srgbClr val="000000"/>
              </a:buClr>
              <a:buSzPts val="1100"/>
              <a:buFont typeface="Arial"/>
              <a:buNone/>
            </a:pPr>
            <a:r>
              <a:rPr b="0" i="0" lang="it-IT" sz="1100" u="none" cap="none" strike="noStrike">
                <a:solidFill>
                  <a:srgbClr val="FFFFFF"/>
                </a:solidFill>
                <a:latin typeface="Arial"/>
                <a:ea typeface="Arial"/>
                <a:cs typeface="Arial"/>
                <a:sym typeface="Arial"/>
              </a:rPr>
              <a:t>KS10, KS20). Studiato per appendere fino ad un peso massimo di 250 Kg (certificato TUV). Può essere anche impiegato per configurazioni stacked</a:t>
            </a:r>
            <a:endParaRPr b="0" i="0" sz="1100" u="none" cap="none" strike="noStrike">
              <a:solidFill>
                <a:srgbClr val="FFFFFF"/>
              </a:solidFill>
              <a:latin typeface="Arial"/>
              <a:ea typeface="Arial"/>
              <a:cs typeface="Arial"/>
              <a:sym typeface="Arial"/>
            </a:endParaRPr>
          </a:p>
        </p:txBody>
      </p:sp>
      <p:pic>
        <p:nvPicPr>
          <p:cNvPr id="224" name="Google Shape;224;g321869419bd_0_2"/>
          <p:cNvPicPr preferRelativeResize="0"/>
          <p:nvPr/>
        </p:nvPicPr>
        <p:blipFill rotWithShape="1">
          <a:blip r:embed="rId6">
            <a:alphaModFix/>
          </a:blip>
          <a:srcRect b="16071" l="20346" r="17828" t="15448"/>
          <a:stretch/>
        </p:blipFill>
        <p:spPr>
          <a:xfrm>
            <a:off x="3984325" y="1429995"/>
            <a:ext cx="3273699" cy="3625930"/>
          </a:xfrm>
          <a:prstGeom prst="rect">
            <a:avLst/>
          </a:prstGeom>
          <a:noFill/>
          <a:ln>
            <a:noFill/>
          </a:ln>
        </p:spPr>
      </p:pic>
      <p:sp>
        <p:nvSpPr>
          <p:cNvPr id="225" name="Google Shape;225;g321869419bd_0_2"/>
          <p:cNvSpPr txBox="1"/>
          <p:nvPr/>
        </p:nvSpPr>
        <p:spPr>
          <a:xfrm>
            <a:off x="1445825" y="1927100"/>
            <a:ext cx="2473800" cy="2066700"/>
          </a:xfrm>
          <a:prstGeom prst="rect">
            <a:avLst/>
          </a:prstGeom>
          <a:noFill/>
          <a:ln>
            <a:noFill/>
          </a:ln>
        </p:spPr>
        <p:txBody>
          <a:bodyPr anchorCtr="0" anchor="t" bIns="91425" lIns="91425" spcFirstLastPara="1" rIns="91425" wrap="square" tIns="91425">
            <a:spAutoFit/>
          </a:bodyPr>
          <a:lstStyle/>
          <a:p>
            <a:pPr indent="0" lvl="0" marL="12700" marR="114300" rtl="0" algn="l">
              <a:lnSpc>
                <a:spcPct val="115000"/>
              </a:lnSpc>
              <a:spcBef>
                <a:spcPts val="1400"/>
              </a:spcBef>
              <a:spcAft>
                <a:spcPts val="0"/>
              </a:spcAft>
              <a:buClr>
                <a:srgbClr val="000000"/>
              </a:buClr>
              <a:buSzPts val="1400"/>
              <a:buFont typeface="Arial"/>
              <a:buNone/>
            </a:pPr>
            <a:r>
              <a:rPr b="0" i="0" lang="it-IT" sz="1400" u="none" cap="none" strike="noStrike">
                <a:solidFill>
                  <a:schemeClr val="dk1"/>
                </a:solidFill>
                <a:highlight>
                  <a:schemeClr val="lt1"/>
                </a:highlight>
                <a:latin typeface="Arial"/>
                <a:ea typeface="Arial"/>
                <a:cs typeface="Arial"/>
                <a:sym typeface="Arial"/>
              </a:rPr>
              <a:t>Il DRK-10 può essere anche impiegato in configurazione stacked, capovolgendolo ed agganciati sopra ai subwoofer della serie DVA</a:t>
            </a:r>
            <a:endParaRPr b="0" i="0" sz="1400" u="none" cap="none" strike="noStrike">
              <a:solidFill>
                <a:schemeClr val="dk1"/>
              </a:solidFill>
              <a:highlight>
                <a:schemeClr val="lt1"/>
              </a:highlight>
              <a:latin typeface="Arial"/>
              <a:ea typeface="Arial"/>
              <a:cs typeface="Arial"/>
              <a:sym typeface="Arial"/>
            </a:endParaRPr>
          </a:p>
          <a:p>
            <a:pPr indent="0" lvl="0" marL="12700" marR="114300" rtl="0" algn="l">
              <a:lnSpc>
                <a:spcPct val="115000"/>
              </a:lnSpc>
              <a:spcBef>
                <a:spcPts val="1400"/>
              </a:spcBef>
              <a:spcAft>
                <a:spcPts val="0"/>
              </a:spcAft>
              <a:buClr>
                <a:srgbClr val="000000"/>
              </a:buClr>
              <a:buSzPts val="1400"/>
              <a:buFont typeface="Arial"/>
              <a:buNone/>
            </a:pPr>
            <a:r>
              <a:t/>
            </a:r>
            <a:endParaRPr b="0" i="0" sz="1400" u="none" cap="none" strike="noStrike">
              <a:solidFill>
                <a:schemeClr val="dk1"/>
              </a:solidFill>
              <a:highlight>
                <a:schemeClr val="lt1"/>
              </a:highlight>
              <a:latin typeface="Arial"/>
              <a:ea typeface="Arial"/>
              <a:cs typeface="Arial"/>
              <a:sym typeface="Arial"/>
            </a:endParaRPr>
          </a:p>
        </p:txBody>
      </p:sp>
      <p:sp>
        <p:nvSpPr>
          <p:cNvPr id="226" name="Google Shape;226;g321869419bd_0_2"/>
          <p:cNvSpPr txBox="1"/>
          <p:nvPr/>
        </p:nvSpPr>
        <p:spPr>
          <a:xfrm>
            <a:off x="1510525" y="5779725"/>
            <a:ext cx="3946800" cy="2029200"/>
          </a:xfrm>
          <a:prstGeom prst="rect">
            <a:avLst/>
          </a:prstGeom>
          <a:noFill/>
          <a:ln>
            <a:noFill/>
          </a:ln>
        </p:spPr>
        <p:txBody>
          <a:bodyPr anchorCtr="0" anchor="t" bIns="91425" lIns="91425" spcFirstLastPara="1" rIns="91425" wrap="square" tIns="91425">
            <a:spAutoFit/>
          </a:bodyPr>
          <a:lstStyle/>
          <a:p>
            <a:pPr indent="0" lvl="0" marL="12700" marR="114300" rtl="0" algn="l">
              <a:lnSpc>
                <a:spcPct val="115000"/>
              </a:lnSpc>
              <a:spcBef>
                <a:spcPts val="1400"/>
              </a:spcBef>
              <a:spcAft>
                <a:spcPts val="0"/>
              </a:spcAft>
              <a:buClr>
                <a:srgbClr val="000000"/>
              </a:buClr>
              <a:buSzPts val="1400"/>
              <a:buFont typeface="Arial"/>
              <a:buNone/>
            </a:pPr>
            <a:r>
              <a:rPr b="0" i="0" lang="it-IT" sz="1400" u="none" cap="none" strike="noStrike">
                <a:solidFill>
                  <a:schemeClr val="dk1"/>
                </a:solidFill>
                <a:highlight>
                  <a:schemeClr val="lt1"/>
                </a:highlight>
                <a:latin typeface="Arial"/>
                <a:ea typeface="Arial"/>
                <a:cs typeface="Arial"/>
                <a:sym typeface="Arial"/>
              </a:rPr>
              <a:t>In alternativa al DRK-10, tramite il supporto DSA4</a:t>
            </a:r>
            <a:r>
              <a:rPr b="1" i="0" lang="it-IT" sz="1400" u="none" cap="none" strike="noStrike">
                <a:solidFill>
                  <a:schemeClr val="dk1"/>
                </a:solidFill>
                <a:highlight>
                  <a:schemeClr val="lt1"/>
                </a:highlight>
                <a:latin typeface="Arial"/>
                <a:ea typeface="Arial"/>
                <a:cs typeface="Arial"/>
                <a:sym typeface="Arial"/>
              </a:rPr>
              <a:t> </a:t>
            </a:r>
            <a:r>
              <a:rPr b="0" i="0" lang="it-IT" sz="1400" u="none" cap="none" strike="noStrike">
                <a:solidFill>
                  <a:schemeClr val="dk1"/>
                </a:solidFill>
                <a:highlight>
                  <a:schemeClr val="lt1"/>
                </a:highlight>
                <a:latin typeface="Arial"/>
                <a:ea typeface="Arial"/>
                <a:cs typeface="Arial"/>
                <a:sym typeface="Arial"/>
              </a:rPr>
              <a:t>si possono montare su stativo da 35 mm fino a 3 moduli array T8.</a:t>
            </a:r>
            <a:endParaRPr b="0" i="0" sz="1400" u="none" cap="none" strike="noStrike">
              <a:solidFill>
                <a:schemeClr val="dk1"/>
              </a:solidFill>
              <a:highlight>
                <a:schemeClr val="lt1"/>
              </a:highlight>
              <a:latin typeface="Arial"/>
              <a:ea typeface="Arial"/>
              <a:cs typeface="Arial"/>
              <a:sym typeface="Arial"/>
            </a:endParaRPr>
          </a:p>
          <a:p>
            <a:pPr indent="0" lvl="0" marL="12700" marR="114300" rtl="0" algn="l">
              <a:lnSpc>
                <a:spcPct val="115000"/>
              </a:lnSpc>
              <a:spcBef>
                <a:spcPts val="1400"/>
              </a:spcBef>
              <a:spcAft>
                <a:spcPts val="0"/>
              </a:spcAft>
              <a:buClr>
                <a:srgbClr val="000000"/>
              </a:buClr>
              <a:buSzPts val="1400"/>
              <a:buFont typeface="Arial"/>
              <a:buNone/>
            </a:pPr>
            <a:r>
              <a:rPr b="0" i="0" lang="it-IT" sz="1400" u="none" cap="none" strike="noStrike">
                <a:solidFill>
                  <a:schemeClr val="dk1"/>
                </a:solidFill>
                <a:highlight>
                  <a:schemeClr val="lt1"/>
                </a:highlight>
                <a:latin typeface="Arial"/>
                <a:ea typeface="Arial"/>
                <a:cs typeface="Arial"/>
                <a:sym typeface="Arial"/>
              </a:rPr>
              <a:t>Il supporto è dotato di 4 piedini regolabili per installazioni in appoggio senza stativo</a:t>
            </a:r>
            <a:endParaRPr b="0" i="0" sz="1400" u="none" cap="none" strike="noStrike">
              <a:solidFill>
                <a:schemeClr val="dk1"/>
              </a:solidFill>
              <a:highlight>
                <a:schemeClr val="lt1"/>
              </a:highlight>
              <a:latin typeface="Arial"/>
              <a:ea typeface="Arial"/>
              <a:cs typeface="Arial"/>
              <a:sym typeface="Arial"/>
            </a:endParaRPr>
          </a:p>
          <a:p>
            <a:pPr indent="0" lvl="0" marL="12700" marR="114300" rtl="0" algn="l">
              <a:lnSpc>
                <a:spcPct val="115000"/>
              </a:lnSpc>
              <a:spcBef>
                <a:spcPts val="1400"/>
              </a:spcBef>
              <a:spcAft>
                <a:spcPts val="0"/>
              </a:spcAft>
              <a:buClr>
                <a:srgbClr val="000000"/>
              </a:buClr>
              <a:buSzPts val="1600"/>
              <a:buFont typeface="Arial"/>
              <a:buNone/>
            </a:pPr>
            <a:r>
              <a:t/>
            </a:r>
            <a:endParaRPr b="0" i="0" sz="1600" u="none" cap="none" strike="noStrike">
              <a:solidFill>
                <a:schemeClr val="dk1"/>
              </a:solidFill>
              <a:highlight>
                <a:schemeClr val="lt1"/>
              </a:highlight>
              <a:latin typeface="Arial"/>
              <a:ea typeface="Arial"/>
              <a:cs typeface="Arial"/>
              <a:sym typeface="Arial"/>
            </a:endParaRPr>
          </a:p>
        </p:txBody>
      </p:sp>
      <p:sp>
        <p:nvSpPr>
          <p:cNvPr id="227" name="Google Shape;227;g321869419bd_0_2"/>
          <p:cNvSpPr/>
          <p:nvPr/>
        </p:nvSpPr>
        <p:spPr>
          <a:xfrm flipH="1">
            <a:off x="1501140" y="5214688"/>
            <a:ext cx="654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8" name="Google Shape;228;g321869419bd_0_2"/>
          <p:cNvSpPr txBox="1"/>
          <p:nvPr/>
        </p:nvSpPr>
        <p:spPr>
          <a:xfrm>
            <a:off x="1428980" y="5104488"/>
            <a:ext cx="418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 DSA 4 </a:t>
            </a:r>
            <a:endParaRPr b="0" i="0" sz="1400" u="none" cap="none" strike="noStrike">
              <a:solidFill>
                <a:srgbClr val="000000"/>
              </a:solidFill>
              <a:latin typeface="Arial"/>
              <a:ea typeface="Arial"/>
              <a:cs typeface="Arial"/>
              <a:sym typeface="Arial"/>
            </a:endParaRPr>
          </a:p>
        </p:txBody>
      </p:sp>
      <p:cxnSp>
        <p:nvCxnSpPr>
          <p:cNvPr id="229" name="Google Shape;229;g321869419bd_0_2"/>
          <p:cNvCxnSpPr/>
          <p:nvPr/>
        </p:nvCxnSpPr>
        <p:spPr>
          <a:xfrm>
            <a:off x="1608692" y="5595897"/>
            <a:ext cx="5552700" cy="0"/>
          </a:xfrm>
          <a:prstGeom prst="straightConnector1">
            <a:avLst/>
          </a:prstGeom>
          <a:noFill/>
          <a:ln cap="flat" cmpd="sng" w="12700">
            <a:solidFill>
              <a:schemeClr val="dk1"/>
            </a:solidFill>
            <a:prstDash val="dash"/>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236" name="Google Shape;236;p3"/>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237" name="Google Shape;237;p3"/>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238" name="Google Shape;238;p3"/>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239" name="Google Shape;239;p3"/>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1" name="Google Shape;241;p3"/>
          <p:cNvSpPr txBox="1"/>
          <p:nvPr/>
        </p:nvSpPr>
        <p:spPr>
          <a:xfrm>
            <a:off x="1232577" y="644037"/>
            <a:ext cx="602547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IMPIANTI AUDIO LINE ARRAY</a:t>
            </a:r>
            <a:endParaRPr b="0" i="0" sz="1400" u="none" cap="none" strike="noStrike">
              <a:solidFill>
                <a:srgbClr val="000000"/>
              </a:solidFill>
              <a:latin typeface="Arial"/>
              <a:ea typeface="Arial"/>
              <a:cs typeface="Arial"/>
              <a:sym typeface="Arial"/>
            </a:endParaRPr>
          </a:p>
        </p:txBody>
      </p:sp>
      <p:sp>
        <p:nvSpPr>
          <p:cNvPr id="242" name="Google Shape;242;p3"/>
          <p:cNvSpPr/>
          <p:nvPr/>
        </p:nvSpPr>
        <p:spPr>
          <a:xfrm flipH="1">
            <a:off x="1341357" y="1616066"/>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3"/>
          <p:cNvSpPr txBox="1"/>
          <p:nvPr/>
        </p:nvSpPr>
        <p:spPr>
          <a:xfrm>
            <a:off x="1301676" y="1505875"/>
            <a:ext cx="4387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DB TECHNOLOGIES DVA T8</a:t>
            </a:r>
            <a:endParaRPr b="0" i="0" sz="1400" u="none" cap="none" strike="noStrike">
              <a:solidFill>
                <a:srgbClr val="000000"/>
              </a:solidFill>
              <a:latin typeface="Arial"/>
              <a:ea typeface="Arial"/>
              <a:cs typeface="Arial"/>
              <a:sym typeface="Arial"/>
            </a:endParaRPr>
          </a:p>
        </p:txBody>
      </p:sp>
      <p:sp>
        <p:nvSpPr>
          <p:cNvPr id="244" name="Google Shape;244;p3"/>
          <p:cNvSpPr txBox="1"/>
          <p:nvPr/>
        </p:nvSpPr>
        <p:spPr>
          <a:xfrm>
            <a:off x="1279233" y="2063437"/>
            <a:ext cx="36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5" name="Google Shape;245;p3"/>
          <p:cNvCxnSpPr/>
          <p:nvPr/>
        </p:nvCxnSpPr>
        <p:spPr>
          <a:xfrm>
            <a:off x="1423973" y="2001258"/>
            <a:ext cx="4554290" cy="0"/>
          </a:xfrm>
          <a:prstGeom prst="straightConnector1">
            <a:avLst/>
          </a:prstGeom>
          <a:noFill/>
          <a:ln cap="flat" cmpd="sng" w="12700">
            <a:solidFill>
              <a:schemeClr val="dk1"/>
            </a:solidFill>
            <a:prstDash val="dash"/>
            <a:miter lim="800000"/>
            <a:headEnd len="sm" w="sm" type="none"/>
            <a:tailEnd len="sm" w="sm" type="none"/>
          </a:ln>
        </p:spPr>
      </p:cxnSp>
      <p:sp>
        <p:nvSpPr>
          <p:cNvPr id="246" name="Google Shape;246;p3"/>
          <p:cNvSpPr/>
          <p:nvPr/>
        </p:nvSpPr>
        <p:spPr>
          <a:xfrm flipH="1">
            <a:off x="1341357" y="3985479"/>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7" name="Google Shape;247;p3"/>
          <p:cNvSpPr txBox="1"/>
          <p:nvPr/>
        </p:nvSpPr>
        <p:spPr>
          <a:xfrm>
            <a:off x="1301676" y="3875275"/>
            <a:ext cx="4187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DB TECHNOLOGIES DVA S1518N</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flipH="1">
            <a:off x="1341357" y="6559864"/>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9" name="Google Shape;249;p3"/>
          <p:cNvSpPr txBox="1"/>
          <p:nvPr/>
        </p:nvSpPr>
        <p:spPr>
          <a:xfrm>
            <a:off x="1301668" y="6449663"/>
            <a:ext cx="372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DB TECHNOLOGIES DVA S30</a:t>
            </a:r>
            <a:endParaRPr b="0" i="0" sz="1400" u="none" cap="none" strike="noStrike">
              <a:solidFill>
                <a:srgbClr val="000000"/>
              </a:solidFill>
              <a:latin typeface="Arial"/>
              <a:ea typeface="Arial"/>
              <a:cs typeface="Arial"/>
              <a:sym typeface="Arial"/>
            </a:endParaRPr>
          </a:p>
        </p:txBody>
      </p:sp>
      <p:cxnSp>
        <p:nvCxnSpPr>
          <p:cNvPr id="250" name="Google Shape;250;p3"/>
          <p:cNvCxnSpPr/>
          <p:nvPr/>
        </p:nvCxnSpPr>
        <p:spPr>
          <a:xfrm>
            <a:off x="1423973" y="6945056"/>
            <a:ext cx="4554290" cy="0"/>
          </a:xfrm>
          <a:prstGeom prst="straightConnector1">
            <a:avLst/>
          </a:prstGeom>
          <a:noFill/>
          <a:ln cap="flat" cmpd="sng" w="12700">
            <a:solidFill>
              <a:schemeClr val="dk1"/>
            </a:solidFill>
            <a:prstDash val="dash"/>
            <a:miter lim="800000"/>
            <a:headEnd len="sm" w="sm" type="none"/>
            <a:tailEnd len="sm" w="sm" type="none"/>
          </a:ln>
        </p:spPr>
      </p:cxnSp>
      <p:pic>
        <p:nvPicPr>
          <p:cNvPr descr="Immagine che contiene accessorio, portamonete, borsa, Attrezzi&#10;&#10;Descrizione generata automaticamente" id="251" name="Google Shape;251;p3"/>
          <p:cNvPicPr preferRelativeResize="0"/>
          <p:nvPr/>
        </p:nvPicPr>
        <p:blipFill rotWithShape="1">
          <a:blip r:embed="rId4">
            <a:alphaModFix/>
          </a:blip>
          <a:srcRect b="0" l="0" r="0" t="0"/>
          <a:stretch/>
        </p:blipFill>
        <p:spPr>
          <a:xfrm>
            <a:off x="5542256" y="2105842"/>
            <a:ext cx="1630951" cy="1630951"/>
          </a:xfrm>
          <a:prstGeom prst="rect">
            <a:avLst/>
          </a:prstGeom>
          <a:noFill/>
          <a:ln>
            <a:noFill/>
          </a:ln>
        </p:spPr>
      </p:pic>
      <p:pic>
        <p:nvPicPr>
          <p:cNvPr descr="Immagine che contiene elettronica, Dispositivo elettronico, Cassa di risonanza, altoparlante&#10;&#10;Descrizione generata automaticamente" id="252" name="Google Shape;252;p3"/>
          <p:cNvPicPr preferRelativeResize="0"/>
          <p:nvPr/>
        </p:nvPicPr>
        <p:blipFill rotWithShape="1">
          <a:blip r:embed="rId5">
            <a:alphaModFix/>
          </a:blip>
          <a:srcRect b="0" l="0" r="0" t="0"/>
          <a:stretch/>
        </p:blipFill>
        <p:spPr>
          <a:xfrm>
            <a:off x="5683960" y="4814456"/>
            <a:ext cx="1415914" cy="1415914"/>
          </a:xfrm>
          <a:prstGeom prst="rect">
            <a:avLst/>
          </a:prstGeom>
          <a:noFill/>
          <a:ln>
            <a:noFill/>
          </a:ln>
        </p:spPr>
      </p:pic>
      <p:cxnSp>
        <p:nvCxnSpPr>
          <p:cNvPr id="253" name="Google Shape;253;p3"/>
          <p:cNvCxnSpPr/>
          <p:nvPr/>
        </p:nvCxnSpPr>
        <p:spPr>
          <a:xfrm>
            <a:off x="1423973" y="4366769"/>
            <a:ext cx="4554300" cy="0"/>
          </a:xfrm>
          <a:prstGeom prst="straightConnector1">
            <a:avLst/>
          </a:prstGeom>
          <a:noFill/>
          <a:ln cap="flat" cmpd="sng" w="12700">
            <a:solidFill>
              <a:schemeClr val="dk1"/>
            </a:solidFill>
            <a:prstDash val="dash"/>
            <a:miter lim="800000"/>
            <a:headEnd len="sm" w="sm" type="none"/>
            <a:tailEnd len="sm" w="sm" type="none"/>
          </a:ln>
        </p:spPr>
      </p:cxnSp>
      <p:sp>
        <p:nvSpPr>
          <p:cNvPr id="254" name="Google Shape;254;p3"/>
          <p:cNvSpPr txBox="1"/>
          <p:nvPr/>
        </p:nvSpPr>
        <p:spPr>
          <a:xfrm>
            <a:off x="1301675" y="2119825"/>
            <a:ext cx="4187700" cy="154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rgbClr val="262626"/>
                </a:solidFill>
                <a:latin typeface="Helvetica Neue Light"/>
                <a:ea typeface="Helvetica Neue Light"/>
                <a:cs typeface="Helvetica Neue Light"/>
                <a:sym typeface="Helvetica Neue Light"/>
              </a:rPr>
              <a:t>• </a:t>
            </a:r>
            <a:r>
              <a:rPr b="0" i="0" lang="it-IT" sz="1400" u="none" cap="none" strike="noStrike">
                <a:solidFill>
                  <a:srgbClr val="262626"/>
                </a:solidFill>
                <a:latin typeface="Arial"/>
                <a:ea typeface="Arial"/>
                <a:cs typeface="Arial"/>
                <a:sym typeface="Arial"/>
              </a:rPr>
              <a:t>Woofer: 1 X 8” </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rgbClr val="262626"/>
                </a:solidFill>
                <a:latin typeface="Arial"/>
                <a:ea typeface="Arial"/>
                <a:cs typeface="Arial"/>
                <a:sym typeface="Arial"/>
              </a:rPr>
              <a:t>• Midrange da 6,5" vc 2" </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rgbClr val="262626"/>
                </a:solidFill>
                <a:latin typeface="Arial"/>
                <a:ea typeface="Arial"/>
                <a:cs typeface="Arial"/>
                <a:sym typeface="Arial"/>
              </a:rPr>
              <a:t>• RMS: 700 (cad) </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rgbClr val="262626"/>
                </a:solidFill>
                <a:latin typeface="Arial"/>
                <a:ea typeface="Arial"/>
                <a:cs typeface="Arial"/>
                <a:sym typeface="Arial"/>
              </a:rPr>
              <a:t>• Potenza: 1400W di picco (cad) </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rgbClr val="262626"/>
                </a:solidFill>
                <a:latin typeface="Arial"/>
                <a:ea typeface="Arial"/>
                <a:cs typeface="Arial"/>
                <a:sym typeface="Arial"/>
              </a:rPr>
              <a:t>• SPL max: 132dB @ 1m (cad)</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rgbClr val="262626"/>
                </a:solidFill>
                <a:latin typeface="Arial"/>
                <a:ea typeface="Arial"/>
                <a:cs typeface="Arial"/>
                <a:sym typeface="Arial"/>
              </a:rPr>
              <a:t>• Dispersione 100° (orizz.) e 15° (vert)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15"/>
              <a:buFont typeface="Arial"/>
              <a:buNone/>
            </a:pPr>
            <a:r>
              <a:t/>
            </a:r>
            <a:endParaRPr b="0" i="0" sz="2315" u="none" cap="none" strike="noStrike">
              <a:solidFill>
                <a:schemeClr val="dk1"/>
              </a:solidFill>
              <a:latin typeface="Arial"/>
              <a:ea typeface="Arial"/>
              <a:cs typeface="Arial"/>
              <a:sym typeface="Arial"/>
            </a:endParaRPr>
          </a:p>
        </p:txBody>
      </p:sp>
      <p:sp>
        <p:nvSpPr>
          <p:cNvPr id="255" name="Google Shape;255;p3"/>
          <p:cNvSpPr txBox="1"/>
          <p:nvPr/>
        </p:nvSpPr>
        <p:spPr>
          <a:xfrm>
            <a:off x="1415100" y="7329775"/>
            <a:ext cx="3220800" cy="15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262626"/>
                </a:solidFill>
                <a:latin typeface="Arial"/>
                <a:ea typeface="Arial"/>
                <a:cs typeface="Arial"/>
                <a:sym typeface="Arial"/>
              </a:rPr>
              <a:t>• Woofer: 2 X 18" </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262626"/>
                </a:solidFill>
                <a:latin typeface="Arial"/>
                <a:ea typeface="Arial"/>
                <a:cs typeface="Arial"/>
                <a:sym typeface="Arial"/>
              </a:rPr>
              <a:t>• Potenza: 6000W di picco (cad) </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262626"/>
                </a:solidFill>
                <a:latin typeface="Arial"/>
                <a:ea typeface="Arial"/>
                <a:cs typeface="Arial"/>
                <a:sym typeface="Arial"/>
              </a:rPr>
              <a:t>• RMS: 3000W (cad) </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262626"/>
                </a:solidFill>
                <a:latin typeface="Arial"/>
                <a:ea typeface="Arial"/>
                <a:cs typeface="Arial"/>
                <a:sym typeface="Arial"/>
              </a:rPr>
              <a:t>• SPL max: 141dB @ 1m (cad)</a:t>
            </a:r>
            <a:endParaRPr b="0" i="0" sz="1400" u="none" cap="none" strike="noStrike">
              <a:solidFill>
                <a:schemeClr val="dk1"/>
              </a:solidFill>
              <a:latin typeface="Arial"/>
              <a:ea typeface="Arial"/>
              <a:cs typeface="Arial"/>
              <a:sym typeface="Arial"/>
            </a:endParaRPr>
          </a:p>
        </p:txBody>
      </p:sp>
      <p:sp>
        <p:nvSpPr>
          <p:cNvPr id="256" name="Google Shape;256;p3"/>
          <p:cNvSpPr txBox="1"/>
          <p:nvPr/>
        </p:nvSpPr>
        <p:spPr>
          <a:xfrm>
            <a:off x="1389575" y="4612425"/>
            <a:ext cx="4294500" cy="119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rgbClr val="262626"/>
                </a:solidFill>
                <a:latin typeface="Arial"/>
                <a:ea typeface="Arial"/>
                <a:cs typeface="Arial"/>
                <a:sym typeface="Arial"/>
              </a:rPr>
              <a:t>• Woofer: 1 X 18”</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262626"/>
                </a:solidFill>
                <a:latin typeface="Arial"/>
                <a:ea typeface="Arial"/>
                <a:cs typeface="Arial"/>
                <a:sym typeface="Arial"/>
              </a:rPr>
              <a:t>• Potenza: 1500 di picco (cad)</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00" u="none" cap="none" strike="noStrike">
                <a:solidFill>
                  <a:srgbClr val="262626"/>
                </a:solidFill>
                <a:latin typeface="Arial"/>
                <a:ea typeface="Arial"/>
                <a:cs typeface="Arial"/>
                <a:sym typeface="Arial"/>
              </a:rPr>
              <a:t>• RMS: 15000W (cad)) </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262626"/>
                </a:solidFill>
                <a:latin typeface="Arial"/>
                <a:ea typeface="Arial"/>
                <a:cs typeface="Arial"/>
                <a:sym typeface="Arial"/>
              </a:rPr>
              <a:t>• SPL max: 138dB @ 1m (cad)</a:t>
            </a:r>
            <a:endParaRPr b="0" i="0" sz="1400" u="none" cap="none" strike="noStrike">
              <a:solidFill>
                <a:schemeClr val="dk1"/>
              </a:solidFill>
              <a:latin typeface="Arial"/>
              <a:ea typeface="Arial"/>
              <a:cs typeface="Arial"/>
              <a:sym typeface="Arial"/>
            </a:endParaRPr>
          </a:p>
        </p:txBody>
      </p:sp>
      <p:pic>
        <p:nvPicPr>
          <p:cNvPr id="257" name="Google Shape;257;p3"/>
          <p:cNvPicPr preferRelativeResize="0"/>
          <p:nvPr/>
        </p:nvPicPr>
        <p:blipFill rotWithShape="1">
          <a:blip r:embed="rId6">
            <a:alphaModFix/>
          </a:blip>
          <a:srcRect b="0" l="0" r="0" t="0"/>
          <a:stretch/>
        </p:blipFill>
        <p:spPr>
          <a:xfrm>
            <a:off x="4733072" y="7444700"/>
            <a:ext cx="2524978" cy="157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
          <p:cNvSpPr txBox="1"/>
          <p:nvPr/>
        </p:nvSpPr>
        <p:spPr>
          <a:xfrm>
            <a:off x="1203881" y="10001590"/>
            <a:ext cx="29576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262626"/>
                </a:solidFill>
                <a:latin typeface="Helvetica Neue"/>
                <a:ea typeface="Helvetica Neue"/>
                <a:cs typeface="Helvetica Neue"/>
                <a:sym typeface="Helvetica Neue"/>
              </a:rPr>
              <a:t>SERVICE</a:t>
            </a:r>
            <a:endParaRPr b="0" i="0" sz="1400" u="none" cap="none" strike="noStrike">
              <a:solidFill>
                <a:srgbClr val="000000"/>
              </a:solidFill>
              <a:latin typeface="Arial"/>
              <a:ea typeface="Arial"/>
              <a:cs typeface="Arial"/>
              <a:sym typeface="Arial"/>
            </a:endParaRPr>
          </a:p>
        </p:txBody>
      </p:sp>
      <p:sp>
        <p:nvSpPr>
          <p:cNvPr id="264" name="Google Shape;264;p4"/>
          <p:cNvSpPr txBox="1"/>
          <p:nvPr/>
        </p:nvSpPr>
        <p:spPr>
          <a:xfrm>
            <a:off x="1203881" y="10248184"/>
            <a:ext cx="29576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it-IT" sz="1000" u="none" cap="none" strike="noStrike">
                <a:solidFill>
                  <a:srgbClr val="262626"/>
                </a:solidFill>
                <a:latin typeface="Helvetica Neue"/>
                <a:ea typeface="Helvetica Neue"/>
                <a:cs typeface="Helvetica Neue"/>
                <a:sym typeface="Helvetica Neue"/>
              </a:rPr>
              <a:t>NOLEGGIO IMPIANTI AUDIO LUCI VIDEO</a:t>
            </a:r>
            <a:endParaRPr b="0" i="0" sz="1400" u="none" cap="none" strike="noStrike">
              <a:solidFill>
                <a:srgbClr val="000000"/>
              </a:solidFill>
              <a:latin typeface="Arial"/>
              <a:ea typeface="Arial"/>
              <a:cs typeface="Arial"/>
              <a:sym typeface="Arial"/>
            </a:endParaRPr>
          </a:p>
        </p:txBody>
      </p:sp>
      <p:sp>
        <p:nvSpPr>
          <p:cNvPr id="265" name="Google Shape;265;p4"/>
          <p:cNvSpPr txBox="1"/>
          <p:nvPr/>
        </p:nvSpPr>
        <p:spPr>
          <a:xfrm>
            <a:off x="2185610" y="367500"/>
            <a:ext cx="43872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LISTINO MATERIALE &amp; SERVICE 2024</a:t>
            </a:r>
            <a:endParaRPr b="0" i="0" sz="1400" u="none" cap="none" strike="noStrike">
              <a:solidFill>
                <a:srgbClr val="000000"/>
              </a:solidFill>
              <a:latin typeface="Arial"/>
              <a:ea typeface="Arial"/>
              <a:cs typeface="Arial"/>
              <a:sym typeface="Arial"/>
            </a:endParaRPr>
          </a:p>
        </p:txBody>
      </p:sp>
      <p:pic>
        <p:nvPicPr>
          <p:cNvPr id="266" name="Google Shape;266;p4"/>
          <p:cNvPicPr preferRelativeResize="0"/>
          <p:nvPr/>
        </p:nvPicPr>
        <p:blipFill rotWithShape="1">
          <a:blip r:embed="rId3">
            <a:alphaModFix/>
          </a:blip>
          <a:srcRect b="0" l="0" r="0" t="0"/>
          <a:stretch/>
        </p:blipFill>
        <p:spPr>
          <a:xfrm>
            <a:off x="5135953" y="10084444"/>
            <a:ext cx="353544" cy="353544"/>
          </a:xfrm>
          <a:prstGeom prst="rect">
            <a:avLst/>
          </a:prstGeom>
          <a:noFill/>
          <a:ln>
            <a:noFill/>
          </a:ln>
        </p:spPr>
      </p:pic>
      <p:sp>
        <p:nvSpPr>
          <p:cNvPr id="267" name="Google Shape;267;p4"/>
          <p:cNvSpPr txBox="1"/>
          <p:nvPr/>
        </p:nvSpPr>
        <p:spPr>
          <a:xfrm>
            <a:off x="5457414" y="10076423"/>
            <a:ext cx="1800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262626"/>
                </a:solidFill>
                <a:latin typeface="Helvetica Neue Light"/>
                <a:ea typeface="Helvetica Neue Light"/>
                <a:cs typeface="Helvetica Neue Light"/>
                <a:sym typeface="Helvetica Neue Light"/>
              </a:rPr>
              <a:t>+39</a:t>
            </a:r>
            <a:r>
              <a:rPr lang="it-IT" sz="1600">
                <a:solidFill>
                  <a:srgbClr val="262626"/>
                </a:solidFill>
                <a:latin typeface="Helvetica Neue Light"/>
                <a:ea typeface="Helvetica Neue Light"/>
                <a:cs typeface="Helvetica Neue Light"/>
                <a:sym typeface="Helvetica Neue Light"/>
              </a:rPr>
              <a:t> 392 5064210</a:t>
            </a:r>
            <a:endParaRPr b="0" i="0" sz="1400" u="none" cap="none" strike="noStrike">
              <a:solidFill>
                <a:srgbClr val="000000"/>
              </a:solidFill>
              <a:latin typeface="Arial"/>
              <a:ea typeface="Arial"/>
              <a:cs typeface="Arial"/>
              <a:sym typeface="Arial"/>
            </a:endParaRPr>
          </a:p>
        </p:txBody>
      </p:sp>
      <p:sp>
        <p:nvSpPr>
          <p:cNvPr id="268" name="Google Shape;268;p4"/>
          <p:cNvSpPr/>
          <p:nvPr/>
        </p:nvSpPr>
        <p:spPr>
          <a:xfrm flipH="1">
            <a:off x="760341" y="-3"/>
            <a:ext cx="150812" cy="10691813"/>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9" name="Google Shape;269;p4"/>
          <p:cNvSpPr txBox="1"/>
          <p:nvPr/>
        </p:nvSpPr>
        <p:spPr>
          <a:xfrm>
            <a:off x="2185610" y="617823"/>
            <a:ext cx="438726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it-IT" sz="3200" u="none" cap="none" strike="noStrike">
                <a:solidFill>
                  <a:srgbClr val="262626"/>
                </a:solidFill>
                <a:latin typeface="Helvetica Neue"/>
                <a:ea typeface="Helvetica Neue"/>
                <a:cs typeface="Helvetica Neue"/>
                <a:sym typeface="Helvetica Neue"/>
              </a:rPr>
              <a:t>IMPIANTI AUDIO</a:t>
            </a:r>
            <a:endParaRPr b="0" i="0" sz="1400" u="none" cap="none" strike="noStrike">
              <a:solidFill>
                <a:srgbClr val="000000"/>
              </a:solidFill>
              <a:latin typeface="Arial"/>
              <a:ea typeface="Arial"/>
              <a:cs typeface="Arial"/>
              <a:sym typeface="Arial"/>
            </a:endParaRPr>
          </a:p>
        </p:txBody>
      </p:sp>
      <p:sp>
        <p:nvSpPr>
          <p:cNvPr id="270" name="Google Shape;270;p4"/>
          <p:cNvSpPr/>
          <p:nvPr/>
        </p:nvSpPr>
        <p:spPr>
          <a:xfrm flipH="1">
            <a:off x="1341357" y="1616066"/>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1" name="Google Shape;271;p4"/>
          <p:cNvSpPr txBox="1"/>
          <p:nvPr/>
        </p:nvSpPr>
        <p:spPr>
          <a:xfrm>
            <a:off x="1301676" y="1505875"/>
            <a:ext cx="4187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DB TECHNOLOGIES DVX 15 HP</a:t>
            </a:r>
            <a:endParaRPr b="0" i="0" sz="1400" u="none" cap="none" strike="noStrike">
              <a:solidFill>
                <a:srgbClr val="000000"/>
              </a:solidFill>
              <a:latin typeface="Arial"/>
              <a:ea typeface="Arial"/>
              <a:cs typeface="Arial"/>
              <a:sym typeface="Arial"/>
            </a:endParaRPr>
          </a:p>
        </p:txBody>
      </p:sp>
      <p:pic>
        <p:nvPicPr>
          <p:cNvPr descr="Immagine che contiene elettronica, altoparlante, Cassa di risonanza, Dispositivo elettronico&#10;&#10;Descrizione generata automaticamente" id="272" name="Google Shape;272;p4"/>
          <p:cNvPicPr preferRelativeResize="0"/>
          <p:nvPr/>
        </p:nvPicPr>
        <p:blipFill rotWithShape="1">
          <a:blip r:embed="rId4">
            <a:alphaModFix/>
          </a:blip>
          <a:srcRect b="0" l="0" r="0" t="0"/>
          <a:stretch/>
        </p:blipFill>
        <p:spPr>
          <a:xfrm>
            <a:off x="5436705" y="8154259"/>
            <a:ext cx="1800636" cy="1800636"/>
          </a:xfrm>
          <a:prstGeom prst="rect">
            <a:avLst/>
          </a:prstGeom>
          <a:noFill/>
          <a:ln>
            <a:noFill/>
          </a:ln>
        </p:spPr>
      </p:pic>
      <p:pic>
        <p:nvPicPr>
          <p:cNvPr descr="Immagine che contiene elettronica, altoparlante, Cassa di risonanza, Dispositivo elettronico&#10;&#10;Descrizione generata automaticamente" id="273" name="Google Shape;273;p4"/>
          <p:cNvPicPr preferRelativeResize="0"/>
          <p:nvPr/>
        </p:nvPicPr>
        <p:blipFill rotWithShape="1">
          <a:blip r:embed="rId5">
            <a:alphaModFix/>
          </a:blip>
          <a:srcRect b="0" l="0" r="0" t="0"/>
          <a:stretch/>
        </p:blipFill>
        <p:spPr>
          <a:xfrm>
            <a:off x="5606799" y="2019244"/>
            <a:ext cx="1482433" cy="1482433"/>
          </a:xfrm>
          <a:prstGeom prst="rect">
            <a:avLst/>
          </a:prstGeom>
          <a:noFill/>
          <a:ln>
            <a:noFill/>
          </a:ln>
        </p:spPr>
      </p:pic>
      <p:pic>
        <p:nvPicPr>
          <p:cNvPr id="274" name="Google Shape;274;p4"/>
          <p:cNvPicPr preferRelativeResize="0"/>
          <p:nvPr/>
        </p:nvPicPr>
        <p:blipFill rotWithShape="1">
          <a:blip r:embed="rId6">
            <a:alphaModFix/>
          </a:blip>
          <a:srcRect b="0" l="0" r="0" t="0"/>
          <a:stretch/>
        </p:blipFill>
        <p:spPr>
          <a:xfrm>
            <a:off x="5378825" y="3917828"/>
            <a:ext cx="1882631" cy="2080802"/>
          </a:xfrm>
          <a:prstGeom prst="rect">
            <a:avLst/>
          </a:prstGeom>
          <a:noFill/>
          <a:ln>
            <a:noFill/>
          </a:ln>
        </p:spPr>
      </p:pic>
      <p:cxnSp>
        <p:nvCxnSpPr>
          <p:cNvPr id="275" name="Google Shape;275;p4"/>
          <p:cNvCxnSpPr/>
          <p:nvPr/>
        </p:nvCxnSpPr>
        <p:spPr>
          <a:xfrm>
            <a:off x="1423973" y="2001258"/>
            <a:ext cx="4554290" cy="0"/>
          </a:xfrm>
          <a:prstGeom prst="straightConnector1">
            <a:avLst/>
          </a:prstGeom>
          <a:noFill/>
          <a:ln cap="flat" cmpd="sng" w="12700">
            <a:solidFill>
              <a:schemeClr val="dk1"/>
            </a:solidFill>
            <a:prstDash val="dash"/>
            <a:miter lim="800000"/>
            <a:headEnd len="sm" w="sm" type="none"/>
            <a:tailEnd len="sm" w="sm" type="none"/>
          </a:ln>
        </p:spPr>
      </p:cxnSp>
      <p:sp>
        <p:nvSpPr>
          <p:cNvPr id="276" name="Google Shape;276;p4"/>
          <p:cNvSpPr/>
          <p:nvPr/>
        </p:nvSpPr>
        <p:spPr>
          <a:xfrm flipH="1">
            <a:off x="1341357" y="3568329"/>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7" name="Google Shape;277;p4"/>
          <p:cNvSpPr txBox="1"/>
          <p:nvPr/>
        </p:nvSpPr>
        <p:spPr>
          <a:xfrm>
            <a:off x="1301676" y="3458125"/>
            <a:ext cx="4187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DB TECHNOLOGIES DVX 10 HP</a:t>
            </a:r>
            <a:endParaRPr b="0" i="0" sz="1400" u="none" cap="none" strike="noStrike">
              <a:solidFill>
                <a:srgbClr val="000000"/>
              </a:solidFill>
              <a:latin typeface="Arial"/>
              <a:ea typeface="Arial"/>
              <a:cs typeface="Arial"/>
              <a:sym typeface="Arial"/>
            </a:endParaRPr>
          </a:p>
        </p:txBody>
      </p:sp>
      <p:cxnSp>
        <p:nvCxnSpPr>
          <p:cNvPr id="278" name="Google Shape;278;p4"/>
          <p:cNvCxnSpPr/>
          <p:nvPr/>
        </p:nvCxnSpPr>
        <p:spPr>
          <a:xfrm>
            <a:off x="1423973" y="3953521"/>
            <a:ext cx="4554300" cy="0"/>
          </a:xfrm>
          <a:prstGeom prst="straightConnector1">
            <a:avLst/>
          </a:prstGeom>
          <a:noFill/>
          <a:ln cap="flat" cmpd="sng" w="12700">
            <a:solidFill>
              <a:schemeClr val="dk1"/>
            </a:solidFill>
            <a:prstDash val="dash"/>
            <a:miter lim="800000"/>
            <a:headEnd len="sm" w="sm" type="none"/>
            <a:tailEnd len="sm" w="sm" type="none"/>
          </a:ln>
        </p:spPr>
      </p:cxnSp>
      <p:sp>
        <p:nvSpPr>
          <p:cNvPr id="279" name="Google Shape;279;p4"/>
          <p:cNvSpPr/>
          <p:nvPr/>
        </p:nvSpPr>
        <p:spPr>
          <a:xfrm flipH="1">
            <a:off x="1365857" y="7791452"/>
            <a:ext cx="36000" cy="396000"/>
          </a:xfrm>
          <a:prstGeom prst="rect">
            <a:avLst/>
          </a:prstGeom>
          <a:gradFill>
            <a:gsLst>
              <a:gs pos="0">
                <a:srgbClr val="3F3F3F"/>
              </a:gs>
              <a:gs pos="35000">
                <a:srgbClr val="3F3F3F"/>
              </a:gs>
              <a:gs pos="100000">
                <a:srgbClr val="7F7F7F"/>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0" name="Google Shape;280;p4"/>
          <p:cNvSpPr txBox="1"/>
          <p:nvPr/>
        </p:nvSpPr>
        <p:spPr>
          <a:xfrm>
            <a:off x="1326168" y="7681251"/>
            <a:ext cx="372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RCF ART 715 MK5</a:t>
            </a:r>
            <a:endParaRPr b="0" i="0" sz="1400" u="none" cap="none" strike="noStrike">
              <a:solidFill>
                <a:srgbClr val="000000"/>
              </a:solidFill>
              <a:latin typeface="Arial"/>
              <a:ea typeface="Arial"/>
              <a:cs typeface="Arial"/>
              <a:sym typeface="Arial"/>
            </a:endParaRPr>
          </a:p>
        </p:txBody>
      </p:sp>
      <p:cxnSp>
        <p:nvCxnSpPr>
          <p:cNvPr id="281" name="Google Shape;281;p4"/>
          <p:cNvCxnSpPr/>
          <p:nvPr/>
        </p:nvCxnSpPr>
        <p:spPr>
          <a:xfrm>
            <a:off x="1448473" y="8176644"/>
            <a:ext cx="4554300" cy="0"/>
          </a:xfrm>
          <a:prstGeom prst="straightConnector1">
            <a:avLst/>
          </a:prstGeom>
          <a:noFill/>
          <a:ln cap="flat" cmpd="sng" w="12700">
            <a:solidFill>
              <a:schemeClr val="dk1"/>
            </a:solidFill>
            <a:prstDash val="dash"/>
            <a:miter lim="800000"/>
            <a:headEnd len="sm" w="sm" type="none"/>
            <a:tailEnd len="sm" w="sm" type="none"/>
          </a:ln>
        </p:spPr>
      </p:cxnSp>
      <p:sp>
        <p:nvSpPr>
          <p:cNvPr id="282" name="Google Shape;282;p4"/>
          <p:cNvSpPr txBox="1"/>
          <p:nvPr/>
        </p:nvSpPr>
        <p:spPr>
          <a:xfrm>
            <a:off x="1419975" y="8312388"/>
            <a:ext cx="4016700" cy="164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15"/>
              <a:buFont typeface="Arial"/>
              <a:buNone/>
            </a:pPr>
            <a:r>
              <a:rPr b="0" i="0" lang="it-IT" sz="1415" u="none" cap="none" strike="noStrike">
                <a:solidFill>
                  <a:schemeClr val="dk1"/>
                </a:solidFill>
                <a:latin typeface="Arial"/>
                <a:ea typeface="Arial"/>
                <a:cs typeface="Arial"/>
                <a:sym typeface="Arial"/>
              </a:rPr>
              <a:t>• Woofer: 15"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15"/>
              <a:buFont typeface="Arial"/>
              <a:buNone/>
            </a:pPr>
            <a:r>
              <a:rPr b="0" i="0" lang="it-IT" sz="1415" u="none" cap="none" strike="noStrike">
                <a:solidFill>
                  <a:schemeClr val="dk1"/>
                </a:solidFill>
                <a:latin typeface="Arial"/>
                <a:ea typeface="Arial"/>
                <a:cs typeface="Arial"/>
                <a:sym typeface="Arial"/>
              </a:rPr>
              <a:t>• Potenza: 1400W di picco (cad)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15"/>
              <a:buFont typeface="Arial"/>
              <a:buNone/>
            </a:pPr>
            <a:r>
              <a:rPr b="0" i="0" lang="it-IT" sz="1415" u="none" cap="none" strike="noStrike">
                <a:solidFill>
                  <a:schemeClr val="dk1"/>
                </a:solidFill>
                <a:latin typeface="Arial"/>
                <a:ea typeface="Arial"/>
                <a:cs typeface="Arial"/>
                <a:sym typeface="Arial"/>
              </a:rPr>
              <a:t>• SPL max: 130dB @ 1m (cad) </a:t>
            </a:r>
            <a:endParaRPr b="0" i="0" sz="1415" u="none" cap="none" strike="noStrike">
              <a:solidFill>
                <a:schemeClr val="dk1"/>
              </a:solidFill>
              <a:latin typeface="Arial"/>
              <a:ea typeface="Arial"/>
              <a:cs typeface="Arial"/>
              <a:sym typeface="Arial"/>
            </a:endParaRPr>
          </a:p>
        </p:txBody>
      </p:sp>
      <p:sp>
        <p:nvSpPr>
          <p:cNvPr id="283" name="Google Shape;283;p4"/>
          <p:cNvSpPr txBox="1"/>
          <p:nvPr/>
        </p:nvSpPr>
        <p:spPr>
          <a:xfrm>
            <a:off x="1369450" y="4163850"/>
            <a:ext cx="4187700" cy="148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Woofer: 10"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Potenza: 1200W di picco (cad)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SPL max: 127dB @ 1m (cad) </a:t>
            </a:r>
            <a:endParaRPr b="0" i="0" sz="1415" u="none" cap="none" strike="noStrike">
              <a:solidFill>
                <a:schemeClr val="dk1"/>
              </a:solidFill>
              <a:latin typeface="Arial"/>
              <a:ea typeface="Arial"/>
              <a:cs typeface="Arial"/>
              <a:sym typeface="Arial"/>
            </a:endParaRPr>
          </a:p>
        </p:txBody>
      </p:sp>
      <p:sp>
        <p:nvSpPr>
          <p:cNvPr id="284" name="Google Shape;284;p4"/>
          <p:cNvSpPr txBox="1"/>
          <p:nvPr/>
        </p:nvSpPr>
        <p:spPr>
          <a:xfrm>
            <a:off x="1369450" y="2245125"/>
            <a:ext cx="3654000" cy="123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Woofer: 15"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Potenza: 1400W di picco (cad)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SPL max: 132dB @ 1m (cad)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15"/>
              <a:buFont typeface="Arial"/>
              <a:buNone/>
            </a:pPr>
            <a:r>
              <a:t/>
            </a:r>
            <a:endParaRPr b="0" i="0" sz="2315" u="none" cap="none" strike="noStrike">
              <a:solidFill>
                <a:schemeClr val="dk1"/>
              </a:solidFill>
              <a:latin typeface="Arial"/>
              <a:ea typeface="Arial"/>
              <a:cs typeface="Arial"/>
              <a:sym typeface="Arial"/>
            </a:endParaRPr>
          </a:p>
        </p:txBody>
      </p:sp>
      <p:sp>
        <p:nvSpPr>
          <p:cNvPr id="285" name="Google Shape;285;p4"/>
          <p:cNvSpPr/>
          <p:nvPr/>
        </p:nvSpPr>
        <p:spPr>
          <a:xfrm flipH="1">
            <a:off x="1301682" y="5525317"/>
            <a:ext cx="36000" cy="396000"/>
          </a:xfrm>
          <a:prstGeom prst="rect">
            <a:avLst/>
          </a:prstGeom>
          <a:gradFill>
            <a:gsLst>
              <a:gs pos="0">
                <a:srgbClr val="3F3F3F"/>
              </a:gs>
              <a:gs pos="35000">
                <a:srgbClr val="3F3F3F"/>
              </a:gs>
              <a:gs pos="100000">
                <a:srgbClr val="7F7F7F"/>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6" name="Google Shape;286;p4"/>
          <p:cNvSpPr txBox="1"/>
          <p:nvPr/>
        </p:nvSpPr>
        <p:spPr>
          <a:xfrm>
            <a:off x="1301676" y="5435275"/>
            <a:ext cx="4187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262626"/>
                </a:solidFill>
                <a:latin typeface="Helvetica Neue"/>
                <a:ea typeface="Helvetica Neue"/>
                <a:cs typeface="Helvetica Neue"/>
                <a:sym typeface="Helvetica Neue"/>
              </a:rPr>
              <a:t>DB TECHNOLOGIES VIO X12</a:t>
            </a:r>
            <a:endParaRPr b="0" i="0" sz="1400" u="none" cap="none" strike="noStrike">
              <a:solidFill>
                <a:srgbClr val="000000"/>
              </a:solidFill>
              <a:latin typeface="Arial"/>
              <a:ea typeface="Arial"/>
              <a:cs typeface="Arial"/>
              <a:sym typeface="Arial"/>
            </a:endParaRPr>
          </a:p>
        </p:txBody>
      </p:sp>
      <p:cxnSp>
        <p:nvCxnSpPr>
          <p:cNvPr id="287" name="Google Shape;287;p4"/>
          <p:cNvCxnSpPr/>
          <p:nvPr/>
        </p:nvCxnSpPr>
        <p:spPr>
          <a:xfrm>
            <a:off x="1384298" y="5910509"/>
            <a:ext cx="4554300" cy="0"/>
          </a:xfrm>
          <a:prstGeom prst="straightConnector1">
            <a:avLst/>
          </a:prstGeom>
          <a:noFill/>
          <a:ln cap="flat" cmpd="sng" w="12700">
            <a:solidFill>
              <a:schemeClr val="dk1"/>
            </a:solidFill>
            <a:prstDash val="dash"/>
            <a:miter lim="800000"/>
            <a:headEnd len="sm" w="sm" type="none"/>
            <a:tailEnd len="sm" w="sm" type="none"/>
          </a:ln>
        </p:spPr>
      </p:cxnSp>
      <p:sp>
        <p:nvSpPr>
          <p:cNvPr id="288" name="Google Shape;288;p4"/>
          <p:cNvSpPr txBox="1"/>
          <p:nvPr/>
        </p:nvSpPr>
        <p:spPr>
          <a:xfrm>
            <a:off x="1329775" y="6120838"/>
            <a:ext cx="4187700" cy="148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Woofer: 12"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Potenza: 900W RMS (cad) </a:t>
            </a:r>
            <a:endParaRPr b="0" i="0" sz="1415"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IT" sz="1415" u="none" cap="none" strike="noStrike">
                <a:solidFill>
                  <a:schemeClr val="dk1"/>
                </a:solidFill>
                <a:latin typeface="Arial"/>
                <a:ea typeface="Arial"/>
                <a:cs typeface="Arial"/>
                <a:sym typeface="Arial"/>
              </a:rPr>
              <a:t>• SPL max: 132dB @ 1m (cad) </a:t>
            </a:r>
            <a:endParaRPr b="0" i="0" sz="1415" u="none" cap="none" strike="noStrike">
              <a:solidFill>
                <a:schemeClr val="dk1"/>
              </a:solidFill>
              <a:latin typeface="Arial"/>
              <a:ea typeface="Arial"/>
              <a:cs typeface="Arial"/>
              <a:sym typeface="Arial"/>
            </a:endParaRPr>
          </a:p>
        </p:txBody>
      </p:sp>
      <p:pic>
        <p:nvPicPr>
          <p:cNvPr id="289" name="Google Shape;289;p4"/>
          <p:cNvPicPr preferRelativeResize="0"/>
          <p:nvPr/>
        </p:nvPicPr>
        <p:blipFill rotWithShape="1">
          <a:blip r:embed="rId7">
            <a:alphaModFix/>
          </a:blip>
          <a:srcRect b="0" l="0" r="0" t="0"/>
          <a:stretch/>
        </p:blipFill>
        <p:spPr>
          <a:xfrm>
            <a:off x="5165825" y="5719486"/>
            <a:ext cx="2383825" cy="2383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Tema di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2024-02-03T18:08:47Z</dcterms:created>
  <dc:creator>enrico taraborrelli</dc:creator>
</cp:coreProperties>
</file>